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4.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5.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835" r:id="rId2"/>
    <p:sldMasterId id="2147483833" r:id="rId3"/>
    <p:sldMasterId id="2147483821" r:id="rId4"/>
    <p:sldMasterId id="2147484159" r:id="rId5"/>
    <p:sldMasterId id="2147484238" r:id="rId6"/>
  </p:sldMasterIdLst>
  <p:notesMasterIdLst>
    <p:notesMasterId r:id="rId49"/>
  </p:notesMasterIdLst>
  <p:handoutMasterIdLst>
    <p:handoutMasterId r:id="rId50"/>
  </p:handoutMasterIdLst>
  <p:sldIdLst>
    <p:sldId id="257" r:id="rId7"/>
    <p:sldId id="332" r:id="rId8"/>
    <p:sldId id="331" r:id="rId9"/>
    <p:sldId id="335" r:id="rId10"/>
    <p:sldId id="336" r:id="rId11"/>
    <p:sldId id="269" r:id="rId12"/>
    <p:sldId id="271" r:id="rId13"/>
    <p:sldId id="307" r:id="rId14"/>
    <p:sldId id="272" r:id="rId15"/>
    <p:sldId id="334" r:id="rId16"/>
    <p:sldId id="273" r:id="rId17"/>
    <p:sldId id="338" r:id="rId18"/>
    <p:sldId id="270" r:id="rId19"/>
    <p:sldId id="337" r:id="rId20"/>
    <p:sldId id="275" r:id="rId21"/>
    <p:sldId id="310" r:id="rId22"/>
    <p:sldId id="276" r:id="rId23"/>
    <p:sldId id="311" r:id="rId24"/>
    <p:sldId id="277" r:id="rId25"/>
    <p:sldId id="312" r:id="rId26"/>
    <p:sldId id="278" r:id="rId27"/>
    <p:sldId id="313" r:id="rId28"/>
    <p:sldId id="279" r:id="rId29"/>
    <p:sldId id="280" r:id="rId30"/>
    <p:sldId id="281" r:id="rId31"/>
    <p:sldId id="314" r:id="rId32"/>
    <p:sldId id="285" r:id="rId33"/>
    <p:sldId id="290" r:id="rId34"/>
    <p:sldId id="317" r:id="rId35"/>
    <p:sldId id="291" r:id="rId36"/>
    <p:sldId id="292" r:id="rId37"/>
    <p:sldId id="318" r:id="rId38"/>
    <p:sldId id="293" r:id="rId39"/>
    <p:sldId id="325" r:id="rId40"/>
    <p:sldId id="326" r:id="rId41"/>
    <p:sldId id="330" r:id="rId42"/>
    <p:sldId id="324" r:id="rId43"/>
    <p:sldId id="327" r:id="rId44"/>
    <p:sldId id="328" r:id="rId45"/>
    <p:sldId id="329" r:id="rId46"/>
    <p:sldId id="323" r:id="rId47"/>
    <p:sldId id="306" r:id="rId48"/>
  </p:sldIdLst>
  <p:sldSz cx="12192000" cy="6858000"/>
  <p:notesSz cx="7010400" cy="92964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328" autoAdjust="0"/>
    <p:restoredTop sz="72620" autoAdjust="0"/>
  </p:normalViewPr>
  <p:slideViewPr>
    <p:cSldViewPr snapToGrid="0">
      <p:cViewPr varScale="1">
        <p:scale>
          <a:sx n="84" d="100"/>
          <a:sy n="84" d="100"/>
        </p:scale>
        <p:origin x="-1344" y="-78"/>
      </p:cViewPr>
      <p:guideLst>
        <p:guide orient="horz" pos="2160"/>
        <p:guide pos="3840"/>
      </p:guideLst>
    </p:cSldViewPr>
  </p:slideViewPr>
  <p:notesTextViewPr>
    <p:cViewPr>
      <p:scale>
        <a:sx n="100" d="100"/>
        <a:sy n="100" d="100"/>
      </p:scale>
      <p:origin x="0" y="0"/>
    </p:cViewPr>
  </p:notesTextViewPr>
  <p:sorterViewPr>
    <p:cViewPr>
      <p:scale>
        <a:sx n="100" d="100"/>
        <a:sy n="100" d="100"/>
      </p:scale>
      <p:origin x="0" y="-11094"/>
    </p:cViewPr>
  </p:sorterViewPr>
  <p:notesViewPr>
    <p:cSldViewPr snapToGrid="0">
      <p:cViewPr varScale="1">
        <p:scale>
          <a:sx n="83" d="100"/>
          <a:sy n="83" d="100"/>
        </p:scale>
        <p:origin x="3810"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handoutMaster" Target="handoutMasters/handout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8" Type="http://schemas.openxmlformats.org/officeDocument/2006/relationships/slide" Target="slides/slide2.xml"/><Relationship Id="rId51"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0AC2F851-7ACF-4066-91F8-8331EDEB7B66}"/>
              </a:ext>
            </a:extLst>
          </p:cNvPr>
          <p:cNvSpPr>
            <a:spLocks noGrp="1"/>
          </p:cNvSpPr>
          <p:nvPr>
            <p:ph type="hdr" sz="quarter"/>
          </p:nvPr>
        </p:nvSpPr>
        <p:spPr>
          <a:xfrm>
            <a:off x="0" y="0"/>
            <a:ext cx="3038475" cy="465138"/>
          </a:xfrm>
          <a:prstGeom prst="rect">
            <a:avLst/>
          </a:prstGeom>
        </p:spPr>
        <p:txBody>
          <a:bodyPr vert="horz" lIns="93177" tIns="46589" rIns="93177" bIns="46589" rtlCol="0"/>
          <a:lstStyle>
            <a:lvl1pPr algn="l" eaLnBrk="1" hangingPunct="1">
              <a:defRPr sz="1200">
                <a:latin typeface="Arial" charset="0"/>
                <a:cs typeface="Arial" charset="0"/>
              </a:defRPr>
            </a:lvl1pPr>
          </a:lstStyle>
          <a:p>
            <a:pPr>
              <a:defRPr/>
            </a:pPr>
            <a:endParaRPr lang="en-US"/>
          </a:p>
        </p:txBody>
      </p:sp>
      <p:sp>
        <p:nvSpPr>
          <p:cNvPr id="3" name="Date Placeholder 2">
            <a:extLst>
              <a:ext uri="{FF2B5EF4-FFF2-40B4-BE49-F238E27FC236}">
                <a16:creationId xmlns:a16="http://schemas.microsoft.com/office/drawing/2014/main" xmlns="" id="{D1424486-3BDF-4AD0-9AA0-057DC5D2310E}"/>
              </a:ext>
            </a:extLst>
          </p:cNvPr>
          <p:cNvSpPr>
            <a:spLocks noGrp="1"/>
          </p:cNvSpPr>
          <p:nvPr>
            <p:ph type="dt" sz="quarter" idx="1"/>
          </p:nvPr>
        </p:nvSpPr>
        <p:spPr>
          <a:xfrm>
            <a:off x="3970338" y="0"/>
            <a:ext cx="3038475" cy="465138"/>
          </a:xfrm>
          <a:prstGeom prst="rect">
            <a:avLst/>
          </a:prstGeom>
        </p:spPr>
        <p:txBody>
          <a:bodyPr vert="horz" lIns="93177" tIns="46589" rIns="93177" bIns="46589" rtlCol="0"/>
          <a:lstStyle>
            <a:lvl1pPr algn="r" eaLnBrk="1" hangingPunct="1">
              <a:defRPr sz="1200">
                <a:latin typeface="Arial" charset="0"/>
                <a:cs typeface="Arial" charset="0"/>
              </a:defRPr>
            </a:lvl1pPr>
          </a:lstStyle>
          <a:p>
            <a:pPr>
              <a:defRPr/>
            </a:pPr>
            <a:fld id="{6504002C-1FE4-4E2E-8BB1-84C626D60141}" type="datetimeFigureOut">
              <a:rPr lang="en-US"/>
              <a:pPr>
                <a:defRPr/>
              </a:pPr>
              <a:t>7/28/2019</a:t>
            </a:fld>
            <a:endParaRPr lang="en-US"/>
          </a:p>
        </p:txBody>
      </p:sp>
      <p:sp>
        <p:nvSpPr>
          <p:cNvPr id="4" name="Footer Placeholder 3">
            <a:extLst>
              <a:ext uri="{FF2B5EF4-FFF2-40B4-BE49-F238E27FC236}">
                <a16:creationId xmlns:a16="http://schemas.microsoft.com/office/drawing/2014/main" xmlns="" id="{20C6892D-F649-44B1-844B-E3E3A8DC75DE}"/>
              </a:ext>
            </a:extLst>
          </p:cNvPr>
          <p:cNvSpPr>
            <a:spLocks noGrp="1"/>
          </p:cNvSpPr>
          <p:nvPr>
            <p:ph type="ftr" sz="quarter" idx="2"/>
          </p:nvPr>
        </p:nvSpPr>
        <p:spPr>
          <a:xfrm>
            <a:off x="0" y="8829675"/>
            <a:ext cx="3038475" cy="465138"/>
          </a:xfrm>
          <a:prstGeom prst="rect">
            <a:avLst/>
          </a:prstGeom>
        </p:spPr>
        <p:txBody>
          <a:bodyPr vert="horz" lIns="93177" tIns="46589" rIns="93177" bIns="46589" rtlCol="0" anchor="b"/>
          <a:lstStyle>
            <a:lvl1pPr algn="l" eaLnBrk="1" hangingPunct="1">
              <a:defRPr sz="1200">
                <a:latin typeface="Arial" charset="0"/>
                <a:cs typeface="Arial" charset="0"/>
              </a:defRPr>
            </a:lvl1pPr>
          </a:lstStyle>
          <a:p>
            <a:pPr>
              <a:defRPr/>
            </a:pPr>
            <a:endParaRPr lang="en-US"/>
          </a:p>
        </p:txBody>
      </p:sp>
      <p:sp>
        <p:nvSpPr>
          <p:cNvPr id="5" name="Slide Number Placeholder 4">
            <a:extLst>
              <a:ext uri="{FF2B5EF4-FFF2-40B4-BE49-F238E27FC236}">
                <a16:creationId xmlns:a16="http://schemas.microsoft.com/office/drawing/2014/main" xmlns="" id="{F851759D-9873-4B23-AD19-6996ADAAAFA4}"/>
              </a:ext>
            </a:extLst>
          </p:cNvPr>
          <p:cNvSpPr>
            <a:spLocks noGrp="1"/>
          </p:cNvSpPr>
          <p:nvPr>
            <p:ph type="sldNum" sz="quarter" idx="3"/>
          </p:nvPr>
        </p:nvSpPr>
        <p:spPr>
          <a:xfrm>
            <a:off x="3970338" y="8829675"/>
            <a:ext cx="3038475" cy="465138"/>
          </a:xfrm>
          <a:prstGeom prst="rect">
            <a:avLst/>
          </a:prstGeom>
        </p:spPr>
        <p:txBody>
          <a:bodyPr vert="horz" lIns="93177" tIns="46589" rIns="93177" bIns="46589" rtlCol="0" anchor="b"/>
          <a:lstStyle>
            <a:lvl1pPr algn="r" eaLnBrk="1" hangingPunct="1">
              <a:defRPr sz="1200">
                <a:latin typeface="Arial" charset="0"/>
                <a:cs typeface="Arial" charset="0"/>
              </a:defRPr>
            </a:lvl1pPr>
          </a:lstStyle>
          <a:p>
            <a:pPr>
              <a:defRPr/>
            </a:pPr>
            <a:fld id="{12D15855-11BB-48CF-8EA8-B17F03B4F704}" type="slidenum">
              <a:rPr lang="en-US"/>
              <a:pPr>
                <a:defRPr/>
              </a:pPr>
              <a:t>‹#›</a:t>
            </a:fld>
            <a:endParaRPr lang="en-US"/>
          </a:p>
        </p:txBody>
      </p:sp>
    </p:spTree>
    <p:extLst>
      <p:ext uri="{BB962C8B-B14F-4D97-AF65-F5344CB8AC3E}">
        <p14:creationId xmlns:p14="http://schemas.microsoft.com/office/powerpoint/2010/main" val="24291922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044C77FC-D615-4AA4-A6A4-ECB5DA20D263}"/>
              </a:ext>
            </a:extLst>
          </p:cNvPr>
          <p:cNvSpPr>
            <a:spLocks noGrp="1"/>
          </p:cNvSpPr>
          <p:nvPr>
            <p:ph type="hdr" sz="quarter"/>
          </p:nvPr>
        </p:nvSpPr>
        <p:spPr>
          <a:xfrm>
            <a:off x="0" y="0"/>
            <a:ext cx="3038475" cy="465138"/>
          </a:xfrm>
          <a:prstGeom prst="rect">
            <a:avLst/>
          </a:prstGeom>
        </p:spPr>
        <p:txBody>
          <a:bodyPr vert="horz" lIns="93177" tIns="46589" rIns="93177" bIns="46589" rtlCol="0"/>
          <a:lstStyle>
            <a:lvl1pPr algn="l" eaLnBrk="1" hangingPunct="1">
              <a:defRPr sz="1200">
                <a:latin typeface="Arial" charset="0"/>
                <a:cs typeface="Arial" charset="0"/>
              </a:defRPr>
            </a:lvl1pPr>
          </a:lstStyle>
          <a:p>
            <a:pPr>
              <a:defRPr/>
            </a:pPr>
            <a:endParaRPr lang="en-US"/>
          </a:p>
        </p:txBody>
      </p:sp>
      <p:sp>
        <p:nvSpPr>
          <p:cNvPr id="3" name="Date Placeholder 2">
            <a:extLst>
              <a:ext uri="{FF2B5EF4-FFF2-40B4-BE49-F238E27FC236}">
                <a16:creationId xmlns:a16="http://schemas.microsoft.com/office/drawing/2014/main" xmlns="" id="{3519FBCC-C7EE-4A1D-9008-12E810834739}"/>
              </a:ext>
            </a:extLst>
          </p:cNvPr>
          <p:cNvSpPr>
            <a:spLocks noGrp="1"/>
          </p:cNvSpPr>
          <p:nvPr>
            <p:ph type="dt" idx="1"/>
          </p:nvPr>
        </p:nvSpPr>
        <p:spPr>
          <a:xfrm>
            <a:off x="3970338" y="0"/>
            <a:ext cx="3038475" cy="465138"/>
          </a:xfrm>
          <a:prstGeom prst="rect">
            <a:avLst/>
          </a:prstGeom>
        </p:spPr>
        <p:txBody>
          <a:bodyPr vert="horz" lIns="93177" tIns="46589" rIns="93177" bIns="46589" rtlCol="0"/>
          <a:lstStyle>
            <a:lvl1pPr algn="r" eaLnBrk="1" hangingPunct="1">
              <a:defRPr sz="1200">
                <a:latin typeface="Arial" charset="0"/>
                <a:cs typeface="Arial" charset="0"/>
              </a:defRPr>
            </a:lvl1pPr>
          </a:lstStyle>
          <a:p>
            <a:pPr>
              <a:defRPr/>
            </a:pPr>
            <a:fld id="{5812E5C4-D7F4-4FB3-B788-0610526EBD54}" type="datetimeFigureOut">
              <a:rPr lang="en-US"/>
              <a:pPr>
                <a:defRPr/>
              </a:pPr>
              <a:t>7/28/2019</a:t>
            </a:fld>
            <a:endParaRPr lang="en-US"/>
          </a:p>
        </p:txBody>
      </p:sp>
      <p:sp>
        <p:nvSpPr>
          <p:cNvPr id="4" name="Slide Image Placeholder 3">
            <a:extLst>
              <a:ext uri="{FF2B5EF4-FFF2-40B4-BE49-F238E27FC236}">
                <a16:creationId xmlns:a16="http://schemas.microsoft.com/office/drawing/2014/main" xmlns="" id="{C923C1D8-9F0D-45EA-8220-015DE156688A}"/>
              </a:ext>
            </a:extLst>
          </p:cNvPr>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pPr lvl="0"/>
            <a:endParaRPr lang="en-US" noProof="0"/>
          </a:p>
        </p:txBody>
      </p:sp>
      <p:sp>
        <p:nvSpPr>
          <p:cNvPr id="5" name="Notes Placeholder 4">
            <a:extLst>
              <a:ext uri="{FF2B5EF4-FFF2-40B4-BE49-F238E27FC236}">
                <a16:creationId xmlns:a16="http://schemas.microsoft.com/office/drawing/2014/main" xmlns="" id="{D491ED40-A0A8-436E-8AA5-5CAC268C3B40}"/>
              </a:ext>
            </a:extLst>
          </p:cNvPr>
          <p:cNvSpPr>
            <a:spLocks noGrp="1"/>
          </p:cNvSpPr>
          <p:nvPr>
            <p:ph type="body" sz="quarter" idx="3"/>
          </p:nvPr>
        </p:nvSpPr>
        <p:spPr>
          <a:xfrm>
            <a:off x="701675" y="4416425"/>
            <a:ext cx="5607050" cy="4183063"/>
          </a:xfrm>
          <a:prstGeom prst="rect">
            <a:avLst/>
          </a:prstGeom>
        </p:spPr>
        <p:txBody>
          <a:bodyPr vert="horz" lIns="93177" tIns="46589" rIns="93177" bIns="46589"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xmlns="" id="{3236DC6A-1350-464D-B443-481C2F09951A}"/>
              </a:ext>
            </a:extLst>
          </p:cNvPr>
          <p:cNvSpPr>
            <a:spLocks noGrp="1"/>
          </p:cNvSpPr>
          <p:nvPr>
            <p:ph type="ftr" sz="quarter" idx="4"/>
          </p:nvPr>
        </p:nvSpPr>
        <p:spPr>
          <a:xfrm>
            <a:off x="0" y="8829675"/>
            <a:ext cx="3038475" cy="465138"/>
          </a:xfrm>
          <a:prstGeom prst="rect">
            <a:avLst/>
          </a:prstGeom>
        </p:spPr>
        <p:txBody>
          <a:bodyPr vert="horz" lIns="93177" tIns="46589" rIns="93177" bIns="46589" rtlCol="0" anchor="b"/>
          <a:lstStyle>
            <a:lvl1pPr algn="l" eaLnBrk="1" hangingPunct="1">
              <a:defRPr sz="1200">
                <a:latin typeface="Arial" charset="0"/>
                <a:cs typeface="Arial" charset="0"/>
              </a:defRPr>
            </a:lvl1pPr>
          </a:lstStyle>
          <a:p>
            <a:pPr>
              <a:defRPr/>
            </a:pPr>
            <a:endParaRPr lang="en-US"/>
          </a:p>
        </p:txBody>
      </p:sp>
      <p:sp>
        <p:nvSpPr>
          <p:cNvPr id="7" name="Slide Number Placeholder 6">
            <a:extLst>
              <a:ext uri="{FF2B5EF4-FFF2-40B4-BE49-F238E27FC236}">
                <a16:creationId xmlns:a16="http://schemas.microsoft.com/office/drawing/2014/main" xmlns="" id="{733CDA04-793C-4D80-AA8E-58DFDE6C35E8}"/>
              </a:ext>
            </a:extLst>
          </p:cNvPr>
          <p:cNvSpPr>
            <a:spLocks noGrp="1"/>
          </p:cNvSpPr>
          <p:nvPr>
            <p:ph type="sldNum" sz="quarter" idx="5"/>
          </p:nvPr>
        </p:nvSpPr>
        <p:spPr>
          <a:xfrm>
            <a:off x="3970338" y="8829675"/>
            <a:ext cx="3038475" cy="465138"/>
          </a:xfrm>
          <a:prstGeom prst="rect">
            <a:avLst/>
          </a:prstGeom>
        </p:spPr>
        <p:txBody>
          <a:bodyPr vert="horz" lIns="93177" tIns="46589" rIns="93177" bIns="46589" rtlCol="0" anchor="b"/>
          <a:lstStyle>
            <a:lvl1pPr algn="r" eaLnBrk="1" hangingPunct="1">
              <a:defRPr sz="1200">
                <a:latin typeface="Arial" charset="0"/>
                <a:cs typeface="Arial" charset="0"/>
              </a:defRPr>
            </a:lvl1pPr>
          </a:lstStyle>
          <a:p>
            <a:pPr>
              <a:defRPr/>
            </a:pPr>
            <a:fld id="{EC3CB992-8246-4071-A2E7-14AF1D949E07}" type="slidenum">
              <a:rPr lang="en-US"/>
              <a:pPr>
                <a:defRPr/>
              </a:pPr>
              <a:t>‹#›</a:t>
            </a:fld>
            <a:endParaRPr lang="en-US"/>
          </a:p>
        </p:txBody>
      </p:sp>
    </p:spTree>
    <p:extLst>
      <p:ext uri="{BB962C8B-B14F-4D97-AF65-F5344CB8AC3E}">
        <p14:creationId xmlns:p14="http://schemas.microsoft.com/office/powerpoint/2010/main" val="272808079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a:extLst>
              <a:ext uri="{FF2B5EF4-FFF2-40B4-BE49-F238E27FC236}">
                <a16:creationId xmlns:a16="http://schemas.microsoft.com/office/drawing/2014/main" xmlns="" id="{137BD970-A5D0-4C2C-A626-43546CDB831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a:extLst>
              <a:ext uri="{FF2B5EF4-FFF2-40B4-BE49-F238E27FC236}">
                <a16:creationId xmlns:a16="http://schemas.microsoft.com/office/drawing/2014/main" xmlns="" id="{85D796EB-7123-4D1A-BC84-4AD758BE494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Welcome to the 2019-20 Soccer Power Point Presentation.</a:t>
            </a:r>
          </a:p>
          <a:p>
            <a:endParaRPr lang="en-US" altLang="en-US"/>
          </a:p>
        </p:txBody>
      </p:sp>
      <p:sp>
        <p:nvSpPr>
          <p:cNvPr id="53252" name="Slide Number Placeholder 3">
            <a:extLst>
              <a:ext uri="{FF2B5EF4-FFF2-40B4-BE49-F238E27FC236}">
                <a16:creationId xmlns:a16="http://schemas.microsoft.com/office/drawing/2014/main" xmlns="" id="{68E54842-E688-495E-8211-49604A3ED7D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07415D8-6D35-480D-BDCA-9BF3CECD4DB9}" type="slidenum">
              <a:rPr lang="en-US" altLang="en-US" smtClean="0"/>
              <a:pPr/>
              <a:t>1</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a:extLst>
              <a:ext uri="{FF2B5EF4-FFF2-40B4-BE49-F238E27FC236}">
                <a16:creationId xmlns:a16="http://schemas.microsoft.com/office/drawing/2014/main" xmlns="" id="{438A5EC8-0686-4843-AB2A-A00237D46E9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1" name="Notes Placeholder 2">
            <a:extLst>
              <a:ext uri="{FF2B5EF4-FFF2-40B4-BE49-F238E27FC236}">
                <a16:creationId xmlns:a16="http://schemas.microsoft.com/office/drawing/2014/main" xmlns="" id="{6B578747-A33C-4CA0-B4A7-6377B12E14A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5-3-1d   Advantage Signal</a:t>
            </a:r>
          </a:p>
          <a:p>
            <a:endParaRPr lang="en-US" altLang="en-US"/>
          </a:p>
          <a:p>
            <a:r>
              <a:rPr lang="en-US" altLang="en-US"/>
              <a:t>Use of one arm to signal advantage is permitted.</a:t>
            </a:r>
          </a:p>
          <a:p>
            <a:endParaRPr lang="en-US" altLang="en-US"/>
          </a:p>
        </p:txBody>
      </p:sp>
      <p:sp>
        <p:nvSpPr>
          <p:cNvPr id="94212" name="Slide Number Placeholder 3">
            <a:extLst>
              <a:ext uri="{FF2B5EF4-FFF2-40B4-BE49-F238E27FC236}">
                <a16:creationId xmlns:a16="http://schemas.microsoft.com/office/drawing/2014/main" xmlns="" id="{6C2D485B-CED6-4874-9B79-3EFC13C9B0B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F6AF600-F12B-42BC-904A-76BB3BA64F99}" type="slidenum">
              <a:rPr lang="en-US" altLang="en-US" smtClean="0"/>
              <a:pPr/>
              <a:t>10</a:t>
            </a:fld>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a:extLst>
              <a:ext uri="{FF2B5EF4-FFF2-40B4-BE49-F238E27FC236}">
                <a16:creationId xmlns:a16="http://schemas.microsoft.com/office/drawing/2014/main" xmlns="" id="{E2E1FD74-6A27-484E-AC38-3E42720F1F1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a:extLst>
              <a:ext uri="{FF2B5EF4-FFF2-40B4-BE49-F238E27FC236}">
                <a16:creationId xmlns:a16="http://schemas.microsoft.com/office/drawing/2014/main" xmlns="" id="{1A69536B-58FF-4626-ADFA-E3C8BCCB434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Rule 7-4-3 NEW</a:t>
            </a:r>
          </a:p>
          <a:p>
            <a:endParaRPr lang="en-US" altLang="en-US"/>
          </a:p>
          <a:p>
            <a:pPr eaLnBrk="1" hangingPunct="1">
              <a:buFont typeface="Wingdings" panose="05000000000000000000" pitchFamily="2" charset="2"/>
              <a:buNone/>
            </a:pPr>
            <a:r>
              <a:rPr lang="en-US" altLang="en-US"/>
              <a:t>The clock shall be stopped when a substitute by the team in the lead is beckoned onto the field in the final five minutes of the second period only, </a:t>
            </a:r>
            <a:r>
              <a:rPr lang="en-US" altLang="en-US" u="sng"/>
              <a:t>the second period of overtime and the fourth period (if the state plays in quarters.)</a:t>
            </a:r>
          </a:p>
          <a:p>
            <a:endParaRPr lang="en-US" altLang="en-US"/>
          </a:p>
          <a:p>
            <a:r>
              <a:rPr lang="en-US" altLang="en-US" b="1"/>
              <a:t>Rationale</a:t>
            </a:r>
            <a:r>
              <a:rPr lang="en-US" altLang="en-US"/>
              <a:t>: Coaches in the lead will make multiple substitutions in the later stages of the match. The tactic is being used as a time-wasting ploy. Adding this rule will help the game to be decided by the players and not a coach who is wasting time when in the lead. These substitutes are usually players from the far side of the field that take more time off the clock. This addition would stop this practice. </a:t>
            </a:r>
          </a:p>
        </p:txBody>
      </p:sp>
      <p:sp>
        <p:nvSpPr>
          <p:cNvPr id="96260" name="Slide Number Placeholder 3">
            <a:extLst>
              <a:ext uri="{FF2B5EF4-FFF2-40B4-BE49-F238E27FC236}">
                <a16:creationId xmlns:a16="http://schemas.microsoft.com/office/drawing/2014/main" xmlns="" id="{90112A08-FF71-459C-A8B1-816D7925C71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00D3C843-84CA-4763-B309-F085C2EAB7DD}" type="slidenum">
              <a:rPr lang="en-US" altLang="en-US" smtClean="0"/>
              <a:pPr/>
              <a:t>11</a:t>
            </a:fld>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a:extLst>
              <a:ext uri="{FF2B5EF4-FFF2-40B4-BE49-F238E27FC236}">
                <a16:creationId xmlns:a16="http://schemas.microsoft.com/office/drawing/2014/main" xmlns="" id="{5B02F35E-F889-47A9-B851-3F9E7EF0CE6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xmlns="" id="{8B0BD0D5-C363-471A-B836-416CC05844DB}"/>
              </a:ext>
            </a:extLst>
          </p:cNvPr>
          <p:cNvSpPr>
            <a:spLocks noGrp="1"/>
          </p:cNvSpPr>
          <p:nvPr>
            <p:ph type="body" idx="1"/>
          </p:nvPr>
        </p:nvSpPr>
        <p:spPr/>
        <p:txBody>
          <a:bodyPr/>
          <a:lstStyle/>
          <a:p>
            <a:pPr>
              <a:defRPr/>
            </a:pPr>
            <a:r>
              <a:rPr lang="en-US" b="1" dirty="0"/>
              <a:t>7-4-3 Time-Out and In</a:t>
            </a:r>
          </a:p>
          <a:p>
            <a:pPr>
              <a:defRPr/>
            </a:pPr>
            <a:endParaRPr lang="en-US" b="1" dirty="0"/>
          </a:p>
          <a:p>
            <a:pPr eaLnBrk="1" hangingPunct="1">
              <a:buFont typeface="Wingdings" panose="05000000000000000000" pitchFamily="2" charset="2"/>
              <a:buNone/>
              <a:defRPr/>
            </a:pPr>
            <a:r>
              <a:rPr lang="en-US" altLang="en-US" b="1" dirty="0"/>
              <a:t>The clock shall be stopped when a substitute by the team in the lead is beckoned on the field in the final five minutes of the second period only during regulation time , in overtime</a:t>
            </a:r>
          </a:p>
          <a:p>
            <a:pPr eaLnBrk="1" hangingPunct="1">
              <a:buFont typeface="Wingdings" panose="05000000000000000000" pitchFamily="2" charset="2"/>
              <a:buNone/>
              <a:defRPr/>
            </a:pPr>
            <a:r>
              <a:rPr lang="en-US" altLang="en-US" b="1" dirty="0"/>
              <a:t>and in the 4 period for those states that play using quarters.</a:t>
            </a:r>
            <a:endParaRPr lang="en-US" altLang="en-US" dirty="0"/>
          </a:p>
          <a:p>
            <a:pPr>
              <a:defRPr/>
            </a:pPr>
            <a:endParaRPr lang="en-US" b="1" dirty="0"/>
          </a:p>
          <a:p>
            <a:pPr>
              <a:defRPr/>
            </a:pPr>
            <a:endParaRPr lang="en-US" b="1" dirty="0"/>
          </a:p>
          <a:p>
            <a:pPr>
              <a:defRPr/>
            </a:pPr>
            <a:r>
              <a:rPr lang="en-US" dirty="0"/>
              <a:t>The clock shall be stopped when a substitute by the team in the lead is beckoned onto the field in the final five minutes of the second period only, </a:t>
            </a:r>
            <a:r>
              <a:rPr lang="en-US" u="sng" dirty="0">
                <a:solidFill>
                  <a:srgbClr val="FF0000"/>
                </a:solidFill>
                <a:highlight>
                  <a:srgbClr val="FFFF00"/>
                </a:highlight>
              </a:rPr>
              <a:t>the second period of overtime and the fourth period (if the state plays in quarters.)</a:t>
            </a:r>
          </a:p>
          <a:p>
            <a:pPr>
              <a:defRPr/>
            </a:pPr>
            <a:endParaRPr lang="en-US" b="1" dirty="0"/>
          </a:p>
        </p:txBody>
      </p:sp>
      <p:sp>
        <p:nvSpPr>
          <p:cNvPr id="98308" name="Slide Number Placeholder 3">
            <a:extLst>
              <a:ext uri="{FF2B5EF4-FFF2-40B4-BE49-F238E27FC236}">
                <a16:creationId xmlns:a16="http://schemas.microsoft.com/office/drawing/2014/main" xmlns="" id="{0BFC7913-691F-4123-B4EF-C410B7C480A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C716115-E74B-41AC-A189-CA6DFBE59863}" type="slidenum">
              <a:rPr lang="en-US" altLang="en-US" smtClean="0"/>
              <a:pPr/>
              <a:t>12</a:t>
            </a:fld>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a:extLst>
              <a:ext uri="{FF2B5EF4-FFF2-40B4-BE49-F238E27FC236}">
                <a16:creationId xmlns:a16="http://schemas.microsoft.com/office/drawing/2014/main" xmlns="" id="{6DFA6270-B2C7-4EBD-8FD4-3ED3094144C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5" name="Notes Placeholder 2">
            <a:extLst>
              <a:ext uri="{FF2B5EF4-FFF2-40B4-BE49-F238E27FC236}">
                <a16:creationId xmlns:a16="http://schemas.microsoft.com/office/drawing/2014/main" xmlns="" id="{1CFB7987-E4BE-4DD5-A37D-DA9F0162CC9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Rule 3-4-3 NEW</a:t>
            </a:r>
          </a:p>
          <a:p>
            <a:endParaRPr lang="en-US" altLang="en-US"/>
          </a:p>
          <a:p>
            <a:pPr eaLnBrk="1" hangingPunct="1">
              <a:buFont typeface="Wingdings" panose="05000000000000000000" pitchFamily="2" charset="2"/>
              <a:buNone/>
            </a:pPr>
            <a:r>
              <a:rPr lang="en-US" altLang="en-US"/>
              <a:t>The clock shall be stopped when a substitute by the team in the lead is beckoned on the field in the final five minutes of the second period only, </a:t>
            </a:r>
            <a:r>
              <a:rPr lang="en-US" altLang="en-US" u="sng"/>
              <a:t>in the second period overtime or in the fourth quarter (when quarters are used.)</a:t>
            </a:r>
          </a:p>
          <a:p>
            <a:endParaRPr lang="en-US" altLang="en-US" u="sng"/>
          </a:p>
          <a:p>
            <a:r>
              <a:rPr lang="en-US" altLang="en-US" b="1"/>
              <a:t>Rationale: </a:t>
            </a:r>
            <a:r>
              <a:rPr lang="en-US" altLang="en-US"/>
              <a:t>Rule affected by change in 7-4-3.</a:t>
            </a:r>
          </a:p>
        </p:txBody>
      </p:sp>
      <p:sp>
        <p:nvSpPr>
          <p:cNvPr id="100356" name="Slide Number Placeholder 3">
            <a:extLst>
              <a:ext uri="{FF2B5EF4-FFF2-40B4-BE49-F238E27FC236}">
                <a16:creationId xmlns:a16="http://schemas.microsoft.com/office/drawing/2014/main" xmlns="" id="{A81033D2-B316-4F65-9E7B-0B2930D3FA5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135686D-8714-445D-98C9-41882CB91A6D}" type="slidenum">
              <a:rPr lang="en-US" altLang="en-US" smtClean="0"/>
              <a:pPr/>
              <a:t>13</a:t>
            </a:fld>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a:extLst>
              <a:ext uri="{FF2B5EF4-FFF2-40B4-BE49-F238E27FC236}">
                <a16:creationId xmlns:a16="http://schemas.microsoft.com/office/drawing/2014/main" xmlns="" id="{4F50A987-8D18-4226-A445-E314A4DE1A1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03" name="Notes Placeholder 2">
            <a:extLst>
              <a:ext uri="{FF2B5EF4-FFF2-40B4-BE49-F238E27FC236}">
                <a16:creationId xmlns:a16="http://schemas.microsoft.com/office/drawing/2014/main" xmlns="" id="{0CD65C89-09C4-4EDE-B946-ED42B94EBC6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a:t>3-4-3 Substitutions</a:t>
            </a:r>
          </a:p>
          <a:p>
            <a:endParaRPr lang="en-US" altLang="en-US"/>
          </a:p>
          <a:p>
            <a:pPr eaLnBrk="1" hangingPunct="1">
              <a:buFont typeface="Wingdings" panose="05000000000000000000" pitchFamily="2" charset="2"/>
              <a:buNone/>
            </a:pPr>
            <a:r>
              <a:rPr lang="en-US" altLang="en-US"/>
              <a:t>The clock shall be stopped when a substitute by the team in the lead is beckoned onto the field in the final five minutes of the second period, </a:t>
            </a:r>
            <a:r>
              <a:rPr lang="en-US" altLang="en-US" u="sng">
                <a:solidFill>
                  <a:srgbClr val="FF0000"/>
                </a:solidFill>
              </a:rPr>
              <a:t>in the fourth quarter (if the game is played in quarters) and in the second period of the overtime.</a:t>
            </a:r>
          </a:p>
        </p:txBody>
      </p:sp>
      <p:sp>
        <p:nvSpPr>
          <p:cNvPr id="102404" name="Slide Number Placeholder 3">
            <a:extLst>
              <a:ext uri="{FF2B5EF4-FFF2-40B4-BE49-F238E27FC236}">
                <a16:creationId xmlns:a16="http://schemas.microsoft.com/office/drawing/2014/main" xmlns="" id="{EA4ABB3B-A2AB-4DB6-9B12-F50F98269C7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88C7774-BBC3-4BE2-AA3C-72229055532E}" type="slidenum">
              <a:rPr lang="en-US" altLang="en-US" smtClean="0"/>
              <a:pPr/>
              <a:t>14</a:t>
            </a:fld>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a:extLst>
              <a:ext uri="{FF2B5EF4-FFF2-40B4-BE49-F238E27FC236}">
                <a16:creationId xmlns:a16="http://schemas.microsoft.com/office/drawing/2014/main" xmlns="" id="{B48F4E93-E6B4-4516-8F6E-3DB1EDB2B69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4451" name="Notes Placeholder 2">
            <a:extLst>
              <a:ext uri="{FF2B5EF4-FFF2-40B4-BE49-F238E27FC236}">
                <a16:creationId xmlns:a16="http://schemas.microsoft.com/office/drawing/2014/main" xmlns="" id="{D92399AD-1532-4504-AE51-2AFC3589906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Rule 9-2-1</a:t>
            </a:r>
          </a:p>
          <a:p>
            <a:endParaRPr lang="en-US" altLang="en-US"/>
          </a:p>
          <a:p>
            <a:r>
              <a:rPr lang="en-US" altLang="en-US"/>
              <a:t>The game is restarted with a drop ball:</a:t>
            </a:r>
          </a:p>
          <a:p>
            <a:r>
              <a:rPr lang="en-US" altLang="en-US"/>
              <a:t>a. when the ball is caused to go out of bounds by two opponents simultaneously;</a:t>
            </a:r>
          </a:p>
          <a:p>
            <a:r>
              <a:rPr lang="en-US" altLang="en-US"/>
              <a:t>b. when the ball becomes deflated;</a:t>
            </a:r>
          </a:p>
          <a:p>
            <a:r>
              <a:rPr lang="en-US" altLang="en-US"/>
              <a:t>c. following temporary suspension of play for an injury or unusual situation </a:t>
            </a:r>
            <a:r>
              <a:rPr lang="en-US" altLang="en-US" u="sng"/>
              <a:t>and a goalkeeper is not in possession of the ball</a:t>
            </a:r>
            <a:r>
              <a:rPr lang="en-US" altLang="en-US"/>
              <a:t>.</a:t>
            </a:r>
          </a:p>
          <a:p>
            <a:r>
              <a:rPr lang="en-US" altLang="en-US"/>
              <a:t>d. when simultaneous fouls of the same degree occur by opponents.</a:t>
            </a:r>
          </a:p>
          <a:p>
            <a:endParaRPr lang="en-US" altLang="en-US"/>
          </a:p>
          <a:p>
            <a:r>
              <a:rPr lang="en-US" altLang="en-US" b="1"/>
              <a:t>Rationale: </a:t>
            </a:r>
            <a:r>
              <a:rPr lang="en-US" altLang="en-US"/>
              <a:t>This rule changes the awarding of a free kick to a drop ball thereby possibly creating a scoring opportunity for a team underseving. </a:t>
            </a:r>
          </a:p>
        </p:txBody>
      </p:sp>
      <p:sp>
        <p:nvSpPr>
          <p:cNvPr id="104452" name="Slide Number Placeholder 3">
            <a:extLst>
              <a:ext uri="{FF2B5EF4-FFF2-40B4-BE49-F238E27FC236}">
                <a16:creationId xmlns:a16="http://schemas.microsoft.com/office/drawing/2014/main" xmlns="" id="{EB0E8A85-1860-4EE3-A216-088C6B5B1A3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C5C0EC6-5DA1-4889-AE1D-554B55113C0B}" type="slidenum">
              <a:rPr lang="en-US" altLang="en-US" smtClean="0"/>
              <a:pPr/>
              <a:t>15</a:t>
            </a:fld>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a:extLst>
              <a:ext uri="{FF2B5EF4-FFF2-40B4-BE49-F238E27FC236}">
                <a16:creationId xmlns:a16="http://schemas.microsoft.com/office/drawing/2014/main" xmlns="" id="{7A20EF38-39A9-4481-890F-B2C0E7A72F4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499" name="Notes Placeholder 2">
            <a:extLst>
              <a:ext uri="{FF2B5EF4-FFF2-40B4-BE49-F238E27FC236}">
                <a16:creationId xmlns:a16="http://schemas.microsoft.com/office/drawing/2014/main" xmlns="" id="{41834B13-6C83-4DA8-8BDC-5CAFADFEAE3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9-2-1   Drop Ball</a:t>
            </a:r>
          </a:p>
          <a:p>
            <a:endParaRPr lang="en-US" altLang="en-US"/>
          </a:p>
          <a:p>
            <a:r>
              <a:rPr lang="en-US" altLang="en-US"/>
              <a:t>Unless a goalkeeper is in possession of the ball, the restart following a temporary suspension of play for an injury or unusual situation is a drop ball.</a:t>
            </a:r>
          </a:p>
          <a:p>
            <a:endParaRPr lang="en-US" altLang="en-US"/>
          </a:p>
        </p:txBody>
      </p:sp>
      <p:sp>
        <p:nvSpPr>
          <p:cNvPr id="106500" name="Slide Number Placeholder 3">
            <a:extLst>
              <a:ext uri="{FF2B5EF4-FFF2-40B4-BE49-F238E27FC236}">
                <a16:creationId xmlns:a16="http://schemas.microsoft.com/office/drawing/2014/main" xmlns="" id="{09FC7DB4-181C-4083-A8B9-0BE950A8A15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771F3F9-41F8-4D8B-A13B-C38AB5570E6D}" type="slidenum">
              <a:rPr lang="en-US" altLang="en-US" smtClean="0"/>
              <a:pPr/>
              <a:t>16</a:t>
            </a:fld>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a:extLst>
              <a:ext uri="{FF2B5EF4-FFF2-40B4-BE49-F238E27FC236}">
                <a16:creationId xmlns:a16="http://schemas.microsoft.com/office/drawing/2014/main" xmlns="" id="{B7AFCA1E-AC7F-42BB-BC91-322369FE57E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8547" name="Notes Placeholder 2">
            <a:extLst>
              <a:ext uri="{FF2B5EF4-FFF2-40B4-BE49-F238E27FC236}">
                <a16:creationId xmlns:a16="http://schemas.microsoft.com/office/drawing/2014/main" xmlns="" id="{CC818D86-9D90-4B2E-98B1-051540E91A0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Rule 9-2-3</a:t>
            </a:r>
          </a:p>
          <a:p>
            <a:endParaRPr lang="en-US" altLang="en-US"/>
          </a:p>
          <a:p>
            <a:r>
              <a:rPr lang="en-US" altLang="en-US"/>
              <a:t>The ball is dropped by an official from waist level to the ground. </a:t>
            </a:r>
            <a:r>
              <a:rPr lang="en-US" altLang="en-US" u="sng"/>
              <a:t>Any number of players may contest a dropped ball (including the goalkeepers); a referee cannot decide who may contest a dropped ball or its outcome</a:t>
            </a:r>
            <a:r>
              <a:rPr lang="en-US" altLang="en-US"/>
              <a:t>.</a:t>
            </a:r>
          </a:p>
          <a:p>
            <a:endParaRPr lang="en-US" altLang="en-US"/>
          </a:p>
          <a:p>
            <a:r>
              <a:rPr lang="en-US" altLang="en-US" b="1"/>
              <a:t>Rationale: </a:t>
            </a:r>
            <a:r>
              <a:rPr lang="en-US" altLang="en-US"/>
              <a:t>This addition helps to provide clarity in the application of this rule. </a:t>
            </a:r>
          </a:p>
          <a:p>
            <a:endParaRPr lang="en-US" altLang="en-US"/>
          </a:p>
        </p:txBody>
      </p:sp>
      <p:sp>
        <p:nvSpPr>
          <p:cNvPr id="108548" name="Slide Number Placeholder 3">
            <a:extLst>
              <a:ext uri="{FF2B5EF4-FFF2-40B4-BE49-F238E27FC236}">
                <a16:creationId xmlns:a16="http://schemas.microsoft.com/office/drawing/2014/main" xmlns="" id="{DD6923DC-4C00-4968-AB90-6FDB1FF0137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887C890-51CD-4A3A-A426-454023095E10}" type="slidenum">
              <a:rPr lang="en-US" altLang="en-US" smtClean="0"/>
              <a:pPr/>
              <a:t>17</a:t>
            </a:fld>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a:extLst>
              <a:ext uri="{FF2B5EF4-FFF2-40B4-BE49-F238E27FC236}">
                <a16:creationId xmlns:a16="http://schemas.microsoft.com/office/drawing/2014/main" xmlns="" id="{4E7839FD-7629-4755-9997-436A8275071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0595" name="Notes Placeholder 2">
            <a:extLst>
              <a:ext uri="{FF2B5EF4-FFF2-40B4-BE49-F238E27FC236}">
                <a16:creationId xmlns:a16="http://schemas.microsoft.com/office/drawing/2014/main" xmlns="" id="{72867F2D-194D-496E-AB4E-45A9F8F7000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9-2-3   Drop Ball </a:t>
            </a:r>
          </a:p>
          <a:p>
            <a:endParaRPr lang="en-US" altLang="en-US"/>
          </a:p>
          <a:p>
            <a:r>
              <a:rPr lang="en-US" altLang="en-US"/>
              <a:t>Any number of players may contest a dropped ball, including goalkeepers.</a:t>
            </a:r>
          </a:p>
          <a:p>
            <a:endParaRPr lang="en-US" altLang="en-US"/>
          </a:p>
        </p:txBody>
      </p:sp>
      <p:sp>
        <p:nvSpPr>
          <p:cNvPr id="110596" name="Slide Number Placeholder 3">
            <a:extLst>
              <a:ext uri="{FF2B5EF4-FFF2-40B4-BE49-F238E27FC236}">
                <a16:creationId xmlns:a16="http://schemas.microsoft.com/office/drawing/2014/main" xmlns="" id="{029782FB-CA25-4F3B-851F-669650750BF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FFEEA8F5-CA0A-4B66-99C2-B93CBF14D98C}" type="slidenum">
              <a:rPr lang="en-US" altLang="en-US" smtClean="0"/>
              <a:pPr/>
              <a:t>18</a:t>
            </a:fld>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a:extLst>
              <a:ext uri="{FF2B5EF4-FFF2-40B4-BE49-F238E27FC236}">
                <a16:creationId xmlns:a16="http://schemas.microsoft.com/office/drawing/2014/main" xmlns="" id="{455FA7C6-6EFB-45F1-93A2-9CEAFEA1D3F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43" name="Notes Placeholder 2">
            <a:extLst>
              <a:ext uri="{FF2B5EF4-FFF2-40B4-BE49-F238E27FC236}">
                <a16:creationId xmlns:a16="http://schemas.microsoft.com/office/drawing/2014/main" xmlns="" id="{E1CAB4C9-C3CD-45E3-B12D-93D5C8DCA28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Rule 9-2-5 NEW</a:t>
            </a:r>
          </a:p>
          <a:p>
            <a:endParaRPr lang="en-US" altLang="en-US"/>
          </a:p>
          <a:p>
            <a:r>
              <a:rPr lang="en-US" altLang="en-US"/>
              <a:t>ART. 5 . . . The ball shall be dropped again if it touches a player before it touches the ground or leaves the field of play after it touches the ground without touching a player. </a:t>
            </a:r>
          </a:p>
          <a:p>
            <a:endParaRPr lang="en-US" altLang="en-US"/>
          </a:p>
          <a:p>
            <a:r>
              <a:rPr lang="en-US" altLang="en-US"/>
              <a:t>Rationale: This addition helps to avoid confusion and allow the rule to be more equitable under the circumstances. </a:t>
            </a:r>
          </a:p>
          <a:p>
            <a:endParaRPr lang="en-US" altLang="en-US"/>
          </a:p>
        </p:txBody>
      </p:sp>
      <p:sp>
        <p:nvSpPr>
          <p:cNvPr id="112644" name="Slide Number Placeholder 3">
            <a:extLst>
              <a:ext uri="{FF2B5EF4-FFF2-40B4-BE49-F238E27FC236}">
                <a16:creationId xmlns:a16="http://schemas.microsoft.com/office/drawing/2014/main" xmlns="" id="{69E86F97-FAF3-46DB-9016-25B273ECDD7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AB03421-294E-4DFC-A528-DC00C50FBC21}" type="slidenum">
              <a:rPr lang="en-US" altLang="en-US" smtClean="0"/>
              <a:pPr/>
              <a:t>19</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a:extLst>
              <a:ext uri="{FF2B5EF4-FFF2-40B4-BE49-F238E27FC236}">
                <a16:creationId xmlns:a16="http://schemas.microsoft.com/office/drawing/2014/main" xmlns="" id="{008939A5-C102-4D6E-AA15-AED44478B4F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es Placeholder 2">
            <a:extLst>
              <a:ext uri="{FF2B5EF4-FFF2-40B4-BE49-F238E27FC236}">
                <a16:creationId xmlns:a16="http://schemas.microsoft.com/office/drawing/2014/main" xmlns="" id="{E0AAFD4A-1325-44BD-AE6C-49A1FEA9013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SOCCER RULES BOOK CORRECTION</a:t>
            </a:r>
          </a:p>
        </p:txBody>
      </p:sp>
      <p:sp>
        <p:nvSpPr>
          <p:cNvPr id="77828" name="Slide Number Placeholder 3">
            <a:extLst>
              <a:ext uri="{FF2B5EF4-FFF2-40B4-BE49-F238E27FC236}">
                <a16:creationId xmlns:a16="http://schemas.microsoft.com/office/drawing/2014/main" xmlns="" id="{5B391B0D-4CEE-4D30-91B4-F8DE51EE509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C0CCC87-DB1C-4337-8193-A0C25488CCB4}" type="slidenum">
              <a:rPr lang="en-US" altLang="en-US" smtClean="0"/>
              <a:pPr/>
              <a:t>2</a:t>
            </a:fld>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a:extLst>
              <a:ext uri="{FF2B5EF4-FFF2-40B4-BE49-F238E27FC236}">
                <a16:creationId xmlns:a16="http://schemas.microsoft.com/office/drawing/2014/main" xmlns="" id="{9FE658C2-FC10-4C6F-B4E4-F37E9199381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4691" name="Notes Placeholder 2">
            <a:extLst>
              <a:ext uri="{FF2B5EF4-FFF2-40B4-BE49-F238E27FC236}">
                <a16:creationId xmlns:a16="http://schemas.microsoft.com/office/drawing/2014/main" xmlns="" id="{FC912A93-DA29-46D9-92DD-8EE8BEEF26B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9-2-5 Drop Ball </a:t>
            </a:r>
          </a:p>
          <a:p>
            <a:endParaRPr lang="en-US" altLang="en-US"/>
          </a:p>
          <a:p>
            <a:r>
              <a:rPr lang="en-US" altLang="en-US"/>
              <a:t>The dropped ball is repeated if it touches a player before it touches the ground or it leaves the field of play before it is touched. </a:t>
            </a:r>
          </a:p>
          <a:p>
            <a:endParaRPr lang="en-US" altLang="en-US"/>
          </a:p>
        </p:txBody>
      </p:sp>
      <p:sp>
        <p:nvSpPr>
          <p:cNvPr id="114692" name="Slide Number Placeholder 3">
            <a:extLst>
              <a:ext uri="{FF2B5EF4-FFF2-40B4-BE49-F238E27FC236}">
                <a16:creationId xmlns:a16="http://schemas.microsoft.com/office/drawing/2014/main" xmlns="" id="{0D3580BD-3201-4A9F-9C39-313971C09C1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9CB94EC-5899-42A5-8248-33ACE4C8C971}" type="slidenum">
              <a:rPr lang="en-US" altLang="en-US" smtClean="0"/>
              <a:pPr/>
              <a:t>20</a:t>
            </a:fld>
            <a:endParaRPr lang="en-US"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a:extLst>
              <a:ext uri="{FF2B5EF4-FFF2-40B4-BE49-F238E27FC236}">
                <a16:creationId xmlns:a16="http://schemas.microsoft.com/office/drawing/2014/main" xmlns="" id="{2FB5BDBF-CCE7-4898-B735-B73FFE5BF70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6739" name="Notes Placeholder 2">
            <a:extLst>
              <a:ext uri="{FF2B5EF4-FFF2-40B4-BE49-F238E27FC236}">
                <a16:creationId xmlns:a16="http://schemas.microsoft.com/office/drawing/2014/main" xmlns="" id="{3DA71EBF-7A7D-4EBE-BBB8-F1D36CAE791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Rule 9-2-6 NEW</a:t>
            </a:r>
          </a:p>
          <a:p>
            <a:endParaRPr lang="en-US" altLang="en-US"/>
          </a:p>
          <a:p>
            <a:r>
              <a:rPr lang="en-US" altLang="en-US"/>
              <a:t>ART. 6 . . . If a dropped ball enters the goal without touching at least two players, play is restarted with a goal kick if it enters the opponent’s goal or a corner kick if it enters the team's own goal, depending on which player touched the ball last.</a:t>
            </a:r>
          </a:p>
          <a:p>
            <a:r>
              <a:rPr lang="en-US" altLang="en-US"/>
              <a:t>  </a:t>
            </a:r>
          </a:p>
          <a:p>
            <a:r>
              <a:rPr lang="en-US" altLang="en-US" b="1"/>
              <a:t>Rationale: </a:t>
            </a:r>
            <a:r>
              <a:rPr lang="en-US" altLang="en-US"/>
              <a:t>This addition helps to avoid confusion and allow the rule to be more equitable under the circumstances. </a:t>
            </a:r>
          </a:p>
          <a:p>
            <a:endParaRPr lang="en-US" altLang="en-US"/>
          </a:p>
          <a:p>
            <a:endParaRPr lang="en-US" altLang="en-US"/>
          </a:p>
        </p:txBody>
      </p:sp>
      <p:sp>
        <p:nvSpPr>
          <p:cNvPr id="116740" name="Slide Number Placeholder 3">
            <a:extLst>
              <a:ext uri="{FF2B5EF4-FFF2-40B4-BE49-F238E27FC236}">
                <a16:creationId xmlns:a16="http://schemas.microsoft.com/office/drawing/2014/main" xmlns="" id="{68B7CB7E-A3F5-438D-90D8-27C1B12D794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9692793-1C30-4A6C-824E-5A3AB50B3316}" type="slidenum">
              <a:rPr lang="en-US" altLang="en-US" smtClean="0"/>
              <a:pPr/>
              <a:t>21</a:t>
            </a:fld>
            <a:endParaRPr lang="en-US"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a:extLst>
              <a:ext uri="{FF2B5EF4-FFF2-40B4-BE49-F238E27FC236}">
                <a16:creationId xmlns:a16="http://schemas.microsoft.com/office/drawing/2014/main" xmlns="" id="{9CD84EC8-9394-4B5C-80C9-3C8FDAD39E0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8787" name="Notes Placeholder 2">
            <a:extLst>
              <a:ext uri="{FF2B5EF4-FFF2-40B4-BE49-F238E27FC236}">
                <a16:creationId xmlns:a16="http://schemas.microsoft.com/office/drawing/2014/main" xmlns="" id="{F52C358F-730A-483F-8725-CD9FEE5B923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9-2-6  Drop Ball </a:t>
            </a:r>
          </a:p>
          <a:p>
            <a:endParaRPr lang="en-US" altLang="en-US"/>
          </a:p>
          <a:p>
            <a:r>
              <a:rPr lang="en-US" altLang="en-US"/>
              <a:t>A goal cannot be scored directly from a drop ball; the ball must touch at least two players before entering the goal.</a:t>
            </a:r>
          </a:p>
          <a:p>
            <a:endParaRPr lang="en-US" altLang="en-US"/>
          </a:p>
        </p:txBody>
      </p:sp>
      <p:sp>
        <p:nvSpPr>
          <p:cNvPr id="118788" name="Slide Number Placeholder 3">
            <a:extLst>
              <a:ext uri="{FF2B5EF4-FFF2-40B4-BE49-F238E27FC236}">
                <a16:creationId xmlns:a16="http://schemas.microsoft.com/office/drawing/2014/main" xmlns="" id="{1CCC681A-8CF2-4709-9BB0-C0CEF93C79A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EEE0CB3-C7ED-4C33-BCFC-0205D650AD81}" type="slidenum">
              <a:rPr lang="en-US" altLang="en-US" smtClean="0"/>
              <a:pPr/>
              <a:t>22</a:t>
            </a:fld>
            <a:endParaRPr lang="en-US"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a:extLst>
              <a:ext uri="{FF2B5EF4-FFF2-40B4-BE49-F238E27FC236}">
                <a16:creationId xmlns:a16="http://schemas.microsoft.com/office/drawing/2014/main" xmlns="" id="{26ACAB5D-EBCA-42F8-97B1-81372233213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0835" name="Notes Placeholder 2">
            <a:extLst>
              <a:ext uri="{FF2B5EF4-FFF2-40B4-BE49-F238E27FC236}">
                <a16:creationId xmlns:a16="http://schemas.microsoft.com/office/drawing/2014/main" xmlns="" id="{93B46A23-C1FE-4705-872D-6D5C527F3C6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Rule 9-3</a:t>
            </a:r>
          </a:p>
          <a:p>
            <a:endParaRPr lang="en-US" altLang="en-US"/>
          </a:p>
          <a:p>
            <a:r>
              <a:rPr lang="en-US" altLang="en-US"/>
              <a:t>In case of a temporary suspension due to injury or any unusual situation the game shall be started </a:t>
            </a:r>
            <a:r>
              <a:rPr lang="en-US" altLang="en-US" u="sng"/>
              <a:t>by a drop ball </a:t>
            </a:r>
            <a:r>
              <a:rPr lang="en-US" altLang="en-US"/>
              <a:t>at the point where the ball was when the play was suspended (except as noted in 14-1-7), </a:t>
            </a:r>
            <a:r>
              <a:rPr lang="en-US" altLang="en-US" u="sng"/>
              <a:t>provided the ball was not in the goal area and not in the possession of the goalkeeper</a:t>
            </a:r>
            <a:r>
              <a:rPr lang="en-US" altLang="en-US"/>
              <a:t>.  12-8-2</a:t>
            </a:r>
          </a:p>
          <a:p>
            <a:endParaRPr lang="en-US" altLang="en-US"/>
          </a:p>
          <a:p>
            <a:r>
              <a:rPr lang="en-US" altLang="en-US" b="1"/>
              <a:t>Rationale: </a:t>
            </a:r>
            <a:r>
              <a:rPr lang="en-US" altLang="en-US"/>
              <a:t>This change will eliminate free kick opportunities that often create scoring opportunities that are not deserved. </a:t>
            </a:r>
          </a:p>
        </p:txBody>
      </p:sp>
      <p:sp>
        <p:nvSpPr>
          <p:cNvPr id="120836" name="Slide Number Placeholder 3">
            <a:extLst>
              <a:ext uri="{FF2B5EF4-FFF2-40B4-BE49-F238E27FC236}">
                <a16:creationId xmlns:a16="http://schemas.microsoft.com/office/drawing/2014/main" xmlns="" id="{AC431041-D7E7-45DF-8E56-AB9A39A1C6B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68EA643-D56B-4B66-93EF-A0982317E7BF}" type="slidenum">
              <a:rPr lang="en-US" altLang="en-US" smtClean="0"/>
              <a:pPr/>
              <a:t>23</a:t>
            </a:fld>
            <a:endParaRPr lang="en-US"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a:extLst>
              <a:ext uri="{FF2B5EF4-FFF2-40B4-BE49-F238E27FC236}">
                <a16:creationId xmlns:a16="http://schemas.microsoft.com/office/drawing/2014/main" xmlns="" id="{4A9145BE-988A-4328-9DA6-5738985582F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883" name="Notes Placeholder 2">
            <a:extLst>
              <a:ext uri="{FF2B5EF4-FFF2-40B4-BE49-F238E27FC236}">
                <a16:creationId xmlns:a16="http://schemas.microsoft.com/office/drawing/2014/main" xmlns="" id="{D6B279A6-D289-4C73-8B74-E2EB1E0B991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a:t>2019-20 NFHS</a:t>
            </a:r>
          </a:p>
          <a:p>
            <a:endParaRPr lang="en-US" altLang="en-US"/>
          </a:p>
          <a:p>
            <a:r>
              <a:rPr lang="en-US" altLang="en-US"/>
              <a:t>SOCCER MAJOR EDITORIAL CHANGE</a:t>
            </a:r>
          </a:p>
        </p:txBody>
      </p:sp>
      <p:sp>
        <p:nvSpPr>
          <p:cNvPr id="122884" name="Slide Number Placeholder 3">
            <a:extLst>
              <a:ext uri="{FF2B5EF4-FFF2-40B4-BE49-F238E27FC236}">
                <a16:creationId xmlns:a16="http://schemas.microsoft.com/office/drawing/2014/main" xmlns="" id="{82D8B985-0B6E-49FB-9DCE-36CE4521F82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F4F4DFA-087B-49B0-BDA8-550D268EEE1F}" type="slidenum">
              <a:rPr lang="en-US" altLang="en-US" smtClean="0"/>
              <a:pPr/>
              <a:t>24</a:t>
            </a:fld>
            <a:endParaRPr lang="en-US"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a:extLst>
              <a:ext uri="{FF2B5EF4-FFF2-40B4-BE49-F238E27FC236}">
                <a16:creationId xmlns:a16="http://schemas.microsoft.com/office/drawing/2014/main" xmlns="" id="{97ADF491-9FBC-4EBE-B00E-32EB0D59AA5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4931" name="Notes Placeholder 2">
            <a:extLst>
              <a:ext uri="{FF2B5EF4-FFF2-40B4-BE49-F238E27FC236}">
                <a16:creationId xmlns:a16="http://schemas.microsoft.com/office/drawing/2014/main" xmlns="" id="{9FEC34A2-098E-4665-AA02-7F9A89E7502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Rule 4-2-6</a:t>
            </a:r>
          </a:p>
          <a:p>
            <a:endParaRPr lang="en-US" altLang="en-US"/>
          </a:p>
          <a:p>
            <a:r>
              <a:rPr lang="en-US" altLang="en-US"/>
              <a:t>Hearing aids worn in or behind the ears, </a:t>
            </a:r>
            <a:r>
              <a:rPr lang="en-US" altLang="en-US" u="sng"/>
              <a:t>including cochlear implants,</a:t>
            </a:r>
            <a:r>
              <a:rPr lang="en-US" altLang="en-US"/>
              <a:t> are legal provided that the device does not create the threat of injury.</a:t>
            </a:r>
          </a:p>
          <a:p>
            <a:endParaRPr lang="en-US" altLang="en-US"/>
          </a:p>
        </p:txBody>
      </p:sp>
      <p:sp>
        <p:nvSpPr>
          <p:cNvPr id="124932" name="Slide Number Placeholder 3">
            <a:extLst>
              <a:ext uri="{FF2B5EF4-FFF2-40B4-BE49-F238E27FC236}">
                <a16:creationId xmlns:a16="http://schemas.microsoft.com/office/drawing/2014/main" xmlns="" id="{EB14D806-D7B8-44FF-9430-469942EF66C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7AA3B3A-C461-4609-B8EB-307F5447BABF}" type="slidenum">
              <a:rPr lang="en-US" altLang="en-US" smtClean="0"/>
              <a:pPr/>
              <a:t>25</a:t>
            </a:fld>
            <a:endParaRPr lang="en-US"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a:extLst>
              <a:ext uri="{FF2B5EF4-FFF2-40B4-BE49-F238E27FC236}">
                <a16:creationId xmlns:a16="http://schemas.microsoft.com/office/drawing/2014/main" xmlns="" id="{360AA109-3C53-44F8-B206-DF2B78EA082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6979" name="Notes Placeholder 2">
            <a:extLst>
              <a:ext uri="{FF2B5EF4-FFF2-40B4-BE49-F238E27FC236}">
                <a16:creationId xmlns:a16="http://schemas.microsoft.com/office/drawing/2014/main" xmlns="" id="{D84646A9-8231-4428-93B9-17FB73F00DB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4-2-4   Equipment</a:t>
            </a:r>
          </a:p>
          <a:p>
            <a:endParaRPr lang="en-US" altLang="en-US"/>
          </a:p>
          <a:p>
            <a:r>
              <a:rPr lang="en-US" altLang="en-US"/>
              <a:t>Cochlear implants can be worn if they do not provide a threat of injury to players. </a:t>
            </a:r>
          </a:p>
          <a:p>
            <a:endParaRPr lang="en-US" altLang="en-US"/>
          </a:p>
        </p:txBody>
      </p:sp>
      <p:sp>
        <p:nvSpPr>
          <p:cNvPr id="126980" name="Slide Number Placeholder 3">
            <a:extLst>
              <a:ext uri="{FF2B5EF4-FFF2-40B4-BE49-F238E27FC236}">
                <a16:creationId xmlns:a16="http://schemas.microsoft.com/office/drawing/2014/main" xmlns="" id="{C826039C-42A1-49F9-A798-6141FB6B045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C8E2AC6-0A9D-418E-AABB-C8FDE72A224E}" type="slidenum">
              <a:rPr lang="en-US" altLang="en-US" smtClean="0"/>
              <a:pPr/>
              <a:t>26</a:t>
            </a:fld>
            <a:endParaRPr lang="en-US"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a:extLst>
              <a:ext uri="{FF2B5EF4-FFF2-40B4-BE49-F238E27FC236}">
                <a16:creationId xmlns:a16="http://schemas.microsoft.com/office/drawing/2014/main" xmlns="" id="{6110F22E-1672-4B07-86B0-F9E2D567146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9027" name="Notes Placeholder 2">
            <a:extLst>
              <a:ext uri="{FF2B5EF4-FFF2-40B4-BE49-F238E27FC236}">
                <a16:creationId xmlns:a16="http://schemas.microsoft.com/office/drawing/2014/main" xmlns="" id="{35497674-A2FD-4766-B378-3A3A27B6B64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2019-20 NFHS </a:t>
            </a:r>
          </a:p>
          <a:p>
            <a:endParaRPr lang="en-US" altLang="en-US"/>
          </a:p>
          <a:p>
            <a:r>
              <a:rPr lang="en-US" altLang="en-US"/>
              <a:t>SOCCER POINTS OF EMPHASIS</a:t>
            </a:r>
          </a:p>
        </p:txBody>
      </p:sp>
      <p:sp>
        <p:nvSpPr>
          <p:cNvPr id="129028" name="Slide Number Placeholder 3">
            <a:extLst>
              <a:ext uri="{FF2B5EF4-FFF2-40B4-BE49-F238E27FC236}">
                <a16:creationId xmlns:a16="http://schemas.microsoft.com/office/drawing/2014/main" xmlns="" id="{EF4DA921-B26A-4603-A01B-E8BE1FA603F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F516087-3982-4D48-B530-47E232403FE8}" type="slidenum">
              <a:rPr lang="en-US" altLang="en-US" smtClean="0"/>
              <a:pPr/>
              <a:t>27</a:t>
            </a:fld>
            <a:endParaRPr lang="en-US"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a:extLst>
              <a:ext uri="{FF2B5EF4-FFF2-40B4-BE49-F238E27FC236}">
                <a16:creationId xmlns:a16="http://schemas.microsoft.com/office/drawing/2014/main" xmlns="" id="{CB4ADDB9-ACA1-442B-B4B1-6F4BAF2A628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1315" name="Notes Placeholder 2">
            <a:extLst>
              <a:ext uri="{FF2B5EF4-FFF2-40B4-BE49-F238E27FC236}">
                <a16:creationId xmlns:a16="http://schemas.microsoft.com/office/drawing/2014/main" xmlns="" id="{28D49FAC-A03D-4A77-864D-0897F59C0CC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Pre-game communication between the school administration and game officials</a:t>
            </a:r>
          </a:p>
          <a:p>
            <a:endParaRPr lang="en-US" altLang="en-US"/>
          </a:p>
          <a:p>
            <a:r>
              <a:rPr lang="en-US" altLang="en-US"/>
              <a:t>An authorized representative of the host school shall greet the officials upon their arrival.  The host school principal, principal’s designee or game administrator must indicate to the head official or center referee his/her location should a situation develop where his/her assistance is needed during a contest.  The contest coaches should not serve as the principal’s designee or game administrator.  The expectation is that the principal’s designee or game administrator will take positive action to maintain an atmosphere of good sportsmanship within the spectator seating area.</a:t>
            </a:r>
          </a:p>
          <a:p>
            <a:endParaRPr lang="en-US" altLang="en-US"/>
          </a:p>
          <a:p>
            <a:endParaRPr lang="en-US" altLang="en-US"/>
          </a:p>
          <a:p>
            <a:endParaRPr lang="en-US" altLang="en-US"/>
          </a:p>
        </p:txBody>
      </p:sp>
      <p:sp>
        <p:nvSpPr>
          <p:cNvPr id="141316" name="Slide Number Placeholder 3">
            <a:extLst>
              <a:ext uri="{FF2B5EF4-FFF2-40B4-BE49-F238E27FC236}">
                <a16:creationId xmlns:a16="http://schemas.microsoft.com/office/drawing/2014/main" xmlns="" id="{50445A01-72B8-4227-B8EE-AEBCD1DE844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0CC1AE9-E5C1-4FCD-8745-F0A3C42FF4ED}" type="slidenum">
              <a:rPr lang="en-US" altLang="en-US" smtClean="0"/>
              <a:pPr/>
              <a:t>28</a:t>
            </a:fld>
            <a:endParaRPr lang="en-US"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ide Image Placeholder 1">
            <a:extLst>
              <a:ext uri="{FF2B5EF4-FFF2-40B4-BE49-F238E27FC236}">
                <a16:creationId xmlns:a16="http://schemas.microsoft.com/office/drawing/2014/main" xmlns="" id="{6C4269B1-6549-4E36-AEB7-102C43FECC2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63" name="Notes Placeholder 2">
            <a:extLst>
              <a:ext uri="{FF2B5EF4-FFF2-40B4-BE49-F238E27FC236}">
                <a16:creationId xmlns:a16="http://schemas.microsoft.com/office/drawing/2014/main" xmlns="" id="{0F268EFB-F282-4650-8FA6-EE2EB751B69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Pre-game Communication Between the School Administration and Game Officials</a:t>
            </a:r>
          </a:p>
          <a:p>
            <a:endParaRPr lang="en-US" altLang="en-US"/>
          </a:p>
          <a:p>
            <a:r>
              <a:rPr lang="en-US" altLang="en-US"/>
              <a:t>The site administrator should indicate his/her general location for the contest so that the referees know where to look if there is a need.</a:t>
            </a:r>
          </a:p>
          <a:p>
            <a:endParaRPr lang="en-US" altLang="en-US"/>
          </a:p>
          <a:p>
            <a:endParaRPr lang="en-US" altLang="en-US"/>
          </a:p>
        </p:txBody>
      </p:sp>
      <p:sp>
        <p:nvSpPr>
          <p:cNvPr id="143364" name="Slide Number Placeholder 3">
            <a:extLst>
              <a:ext uri="{FF2B5EF4-FFF2-40B4-BE49-F238E27FC236}">
                <a16:creationId xmlns:a16="http://schemas.microsoft.com/office/drawing/2014/main" xmlns="" id="{108931D2-6D9B-41F4-9D40-0D52D4CBDF3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A028FFA-AC03-4BC5-AD5F-CBBF0C08ABA8}" type="slidenum">
              <a:rPr lang="en-US" altLang="en-US" smtClean="0"/>
              <a:pPr/>
              <a:t>29</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a:extLst>
              <a:ext uri="{FF2B5EF4-FFF2-40B4-BE49-F238E27FC236}">
                <a16:creationId xmlns:a16="http://schemas.microsoft.com/office/drawing/2014/main" xmlns="" id="{A757A257-2B42-401F-BDD5-F000D6DE34C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Notes Placeholder 2">
            <a:extLst>
              <a:ext uri="{FF2B5EF4-FFF2-40B4-BE49-F238E27FC236}">
                <a16:creationId xmlns:a16="http://schemas.microsoft.com/office/drawing/2014/main" xmlns="" id="{A6A2BC0E-705B-46E9-A499-F1AE59C3360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RULE 2-2-4 CORRECTION</a:t>
            </a:r>
          </a:p>
          <a:p>
            <a:endParaRPr lang="en-US" altLang="en-US"/>
          </a:p>
          <a:p>
            <a:r>
              <a:rPr lang="en-US" altLang="en-US"/>
              <a:t>If the ball becomes deflated during play, it is declared dead where it was last played and the game is resumed by a drop ball between any </a:t>
            </a:r>
            <a:r>
              <a:rPr lang="en-US" altLang="en-US" u="sng">
                <a:solidFill>
                  <a:srgbClr val="FF0000"/>
                </a:solidFill>
              </a:rPr>
              <a:t>number of</a:t>
            </a:r>
            <a:r>
              <a:rPr lang="en-US" altLang="en-US"/>
              <a:t> opposing players at the spot where it was last played.  If the ball becomes deflated within the goal area, then the ball is dropped between any </a:t>
            </a:r>
            <a:r>
              <a:rPr lang="en-US" altLang="en-US" u="sng">
                <a:solidFill>
                  <a:srgbClr val="FF0000"/>
                </a:solidFill>
              </a:rPr>
              <a:t>number of</a:t>
            </a:r>
            <a:r>
              <a:rPr lang="en-US" altLang="en-US">
                <a:solidFill>
                  <a:srgbClr val="FF0000"/>
                </a:solidFill>
              </a:rPr>
              <a:t> </a:t>
            </a:r>
            <a:r>
              <a:rPr lang="en-US" altLang="en-US"/>
              <a:t>opposing players subject to the provisions of Rule 9-2-2.</a:t>
            </a:r>
          </a:p>
          <a:p>
            <a:endParaRPr lang="en-US" altLang="en-US"/>
          </a:p>
        </p:txBody>
      </p:sp>
      <p:sp>
        <p:nvSpPr>
          <p:cNvPr id="79876" name="Slide Number Placeholder 3">
            <a:extLst>
              <a:ext uri="{FF2B5EF4-FFF2-40B4-BE49-F238E27FC236}">
                <a16:creationId xmlns:a16="http://schemas.microsoft.com/office/drawing/2014/main" xmlns="" id="{5B07ADDE-0561-4361-B54A-D564142CA1F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66AD70A-FC43-4767-8DB0-75E31A00AD08}" type="slidenum">
              <a:rPr lang="en-US" altLang="en-US" smtClean="0"/>
              <a:pPr/>
              <a:t>3</a:t>
            </a:fld>
            <a:endParaRPr lang="en-US"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Image Placeholder 1">
            <a:extLst>
              <a:ext uri="{FF2B5EF4-FFF2-40B4-BE49-F238E27FC236}">
                <a16:creationId xmlns:a16="http://schemas.microsoft.com/office/drawing/2014/main" xmlns="" id="{CDEC2433-551D-4C7C-B5DE-01F12F1C03F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5411" name="Notes Placeholder 2">
            <a:extLst>
              <a:ext uri="{FF2B5EF4-FFF2-40B4-BE49-F238E27FC236}">
                <a16:creationId xmlns:a16="http://schemas.microsoft.com/office/drawing/2014/main" xmlns="" id="{DA34809D-89FC-44C7-8A23-DD881318C30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Officials communicating misconduct with coaches</a:t>
            </a:r>
          </a:p>
          <a:p>
            <a:endParaRPr lang="en-US" altLang="en-US"/>
          </a:p>
          <a:p>
            <a:r>
              <a:rPr lang="en-US" altLang="en-US"/>
              <a:t>NFHS Rule 5-3 states that game officials shall communicate the nature of misconduct to coaches, the scorer and other officials when a yellow/red card has been issued.  This communication is a notification and not an explanation.  It is not intended to be an opportunity for the coach to discuss or dissent the call.  It is, however, an educational opportunity for the coach to address and/or correct the behavior of the carded individual.  </a:t>
            </a:r>
          </a:p>
          <a:p>
            <a:endParaRPr lang="en-US" altLang="en-US"/>
          </a:p>
        </p:txBody>
      </p:sp>
      <p:sp>
        <p:nvSpPr>
          <p:cNvPr id="145412" name="Slide Number Placeholder 3">
            <a:extLst>
              <a:ext uri="{FF2B5EF4-FFF2-40B4-BE49-F238E27FC236}">
                <a16:creationId xmlns:a16="http://schemas.microsoft.com/office/drawing/2014/main" xmlns="" id="{E281D29F-FC43-4849-A513-77D0591B2D5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8A06406-743D-45B3-8D56-DA947550F221}" type="slidenum">
              <a:rPr lang="en-US" altLang="en-US" smtClean="0"/>
              <a:pPr/>
              <a:t>30</a:t>
            </a:fld>
            <a:endParaRPr lang="en-US"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a:extLst>
              <a:ext uri="{FF2B5EF4-FFF2-40B4-BE49-F238E27FC236}">
                <a16:creationId xmlns:a16="http://schemas.microsoft.com/office/drawing/2014/main" xmlns="" id="{B931B9E8-38ED-4545-BEBF-8536B1F0E66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7459" name="Notes Placeholder 2">
            <a:extLst>
              <a:ext uri="{FF2B5EF4-FFF2-40B4-BE49-F238E27FC236}">
                <a16:creationId xmlns:a16="http://schemas.microsoft.com/office/drawing/2014/main" xmlns="" id="{4B6E7AB2-2D9A-46E9-BE54-E5124F2B480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Officials communicating misconduct with coaches (con’t.)</a:t>
            </a:r>
          </a:p>
          <a:p>
            <a:endParaRPr lang="en-US" altLang="en-US"/>
          </a:p>
          <a:p>
            <a:r>
              <a:rPr lang="en-US" altLang="en-US"/>
              <a:t>It is important to note that interscholastic athletics are an extension of the classroom and the behavior of all involved should reflect as such.  Coaches and officials are expected to model good sportsmanship and to uphold the honor and dignity of their profession.  This includes all interactions with student-athletes, other coaches and officials, school administration and spectators.</a:t>
            </a:r>
          </a:p>
          <a:p>
            <a:endParaRPr lang="en-US" altLang="en-US"/>
          </a:p>
        </p:txBody>
      </p:sp>
      <p:sp>
        <p:nvSpPr>
          <p:cNvPr id="147460" name="Slide Number Placeholder 3">
            <a:extLst>
              <a:ext uri="{FF2B5EF4-FFF2-40B4-BE49-F238E27FC236}">
                <a16:creationId xmlns:a16="http://schemas.microsoft.com/office/drawing/2014/main" xmlns="" id="{C3A240D2-5641-4839-A3DD-EA6A70735F4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FEE89B3-CA9B-4CDE-8CA2-A9E9E6D56076}" type="slidenum">
              <a:rPr lang="en-US" altLang="en-US" smtClean="0"/>
              <a:pPr/>
              <a:t>31</a:t>
            </a:fld>
            <a:endParaRPr lang="en-US"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Image Placeholder 1">
            <a:extLst>
              <a:ext uri="{FF2B5EF4-FFF2-40B4-BE49-F238E27FC236}">
                <a16:creationId xmlns:a16="http://schemas.microsoft.com/office/drawing/2014/main" xmlns="" id="{17184DC7-61C9-4C75-95C8-8078FF408AC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9507" name="Notes Placeholder 2">
            <a:extLst>
              <a:ext uri="{FF2B5EF4-FFF2-40B4-BE49-F238E27FC236}">
                <a16:creationId xmlns:a16="http://schemas.microsoft.com/office/drawing/2014/main" xmlns="" id="{C255BF56-13AC-4219-82D7-04ACD57DDED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Officials Communicating Misconduct to Coaches</a:t>
            </a:r>
          </a:p>
          <a:p>
            <a:endParaRPr lang="en-US" altLang="en-US"/>
          </a:p>
          <a:p>
            <a:r>
              <a:rPr lang="en-US" altLang="en-US"/>
              <a:t>The referee shall communicate the nature of the misconduct to coaches, the scorer and other officials when a yellow/red card is issued.</a:t>
            </a:r>
          </a:p>
          <a:p>
            <a:endParaRPr lang="en-US" altLang="en-US"/>
          </a:p>
        </p:txBody>
      </p:sp>
      <p:sp>
        <p:nvSpPr>
          <p:cNvPr id="149508" name="Slide Number Placeholder 3">
            <a:extLst>
              <a:ext uri="{FF2B5EF4-FFF2-40B4-BE49-F238E27FC236}">
                <a16:creationId xmlns:a16="http://schemas.microsoft.com/office/drawing/2014/main" xmlns="" id="{AC89F82D-E2B8-4688-A383-4D49AF07CD5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A4F79EA-C1AE-4426-8E17-525C4BEA8EBB}" type="slidenum">
              <a:rPr lang="en-US" altLang="en-US" smtClean="0"/>
              <a:pPr/>
              <a:t>32</a:t>
            </a:fld>
            <a:endParaRPr lang="en-US"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Slide Image Placeholder 1">
            <a:extLst>
              <a:ext uri="{FF2B5EF4-FFF2-40B4-BE49-F238E27FC236}">
                <a16:creationId xmlns:a16="http://schemas.microsoft.com/office/drawing/2014/main" xmlns="" id="{E3F71EE7-358E-4422-B1BB-C6BDCBB069F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1555" name="Notes Placeholder 2">
            <a:extLst>
              <a:ext uri="{FF2B5EF4-FFF2-40B4-BE49-F238E27FC236}">
                <a16:creationId xmlns:a16="http://schemas.microsoft.com/office/drawing/2014/main" xmlns="" id="{A23AE7DD-01DD-4791-B38D-D05BCF7C467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2019-20 NFHS</a:t>
            </a:r>
          </a:p>
          <a:p>
            <a:endParaRPr lang="en-US" altLang="en-US"/>
          </a:p>
          <a:p>
            <a:r>
              <a:rPr lang="en-US" altLang="en-US"/>
              <a:t>SOCCER UNIFORMS</a:t>
            </a:r>
          </a:p>
        </p:txBody>
      </p:sp>
      <p:sp>
        <p:nvSpPr>
          <p:cNvPr id="151556" name="Slide Number Placeholder 3">
            <a:extLst>
              <a:ext uri="{FF2B5EF4-FFF2-40B4-BE49-F238E27FC236}">
                <a16:creationId xmlns:a16="http://schemas.microsoft.com/office/drawing/2014/main" xmlns="" id="{1350091B-9914-421C-AB12-2E49898D284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F17F3E5-2992-4A0C-A730-77CC791FA55D}" type="slidenum">
              <a:rPr lang="en-US" altLang="en-US" smtClean="0"/>
              <a:pPr/>
              <a:t>33</a:t>
            </a:fld>
            <a:endParaRPr lang="en-US"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Slide Image Placeholder 1">
            <a:extLst>
              <a:ext uri="{FF2B5EF4-FFF2-40B4-BE49-F238E27FC236}">
                <a16:creationId xmlns:a16="http://schemas.microsoft.com/office/drawing/2014/main" xmlns="" id="{8D96EF93-E367-4328-B081-0ACC2F5744E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03" name="Notes Placeholder 2">
            <a:extLst>
              <a:ext uri="{FF2B5EF4-FFF2-40B4-BE49-F238E27FC236}">
                <a16:creationId xmlns:a16="http://schemas.microsoft.com/office/drawing/2014/main" xmlns="" id="{6698A251-2761-41D2-AD60-52F417C8F1E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a:t>NFHS SOCCER UNIFORM</a:t>
            </a:r>
          </a:p>
          <a:p>
            <a:endParaRPr lang="en-US" altLang="en-US" b="1"/>
          </a:p>
          <a:p>
            <a:r>
              <a:rPr lang="en-US" altLang="en-US" b="1"/>
              <a:t>Game Jersey</a:t>
            </a:r>
          </a:p>
          <a:p>
            <a:pPr marL="628650" lvl="1" indent="-171450">
              <a:buFont typeface="Wingdings" panose="05000000000000000000" pitchFamily="2" charset="2"/>
              <a:buChar char="§"/>
            </a:pPr>
            <a:r>
              <a:rPr lang="en-US" altLang="en-US"/>
              <a:t>Home Team</a:t>
            </a:r>
          </a:p>
          <a:p>
            <a:r>
              <a:rPr lang="en-US" altLang="en-US"/>
              <a:t>         	-  Dark color contrasting white</a:t>
            </a:r>
          </a:p>
          <a:p>
            <a:r>
              <a:rPr lang="en-US" altLang="en-US"/>
              <a:t>	-  If gray is used, the </a:t>
            </a:r>
            <a:r>
              <a:rPr lang="en-US" altLang="en-US">
                <a:solidFill>
                  <a:srgbClr val="000000"/>
                </a:solidFill>
              </a:rPr>
              <a:t>shading of the gray color should be 70% dark or darker for it to clearly contrast with white (Gray Color Spectrum Chart)</a:t>
            </a:r>
            <a:endParaRPr lang="en-US" altLang="en-US"/>
          </a:p>
          <a:p>
            <a:endParaRPr lang="en-US" altLang="en-US"/>
          </a:p>
          <a:p>
            <a:pPr marL="628650" lvl="1" indent="-171450">
              <a:buFont typeface="Wingdings" panose="05000000000000000000" pitchFamily="2" charset="2"/>
              <a:buChar char="§"/>
            </a:pPr>
            <a:r>
              <a:rPr lang="en-US" altLang="en-US"/>
              <a:t>Visiting Team</a:t>
            </a:r>
          </a:p>
          <a:p>
            <a:r>
              <a:rPr lang="en-US" altLang="en-US"/>
              <a:t>	-  All-white</a:t>
            </a:r>
          </a:p>
          <a:p>
            <a:r>
              <a:rPr lang="en-US" altLang="en-US"/>
              <a:t>	-  No color trim</a:t>
            </a:r>
          </a:p>
          <a:p>
            <a:endParaRPr lang="en-US" altLang="en-US"/>
          </a:p>
          <a:p>
            <a:pPr marL="628650" lvl="1" indent="-171450">
              <a:buFont typeface="Wingdings" panose="05000000000000000000" pitchFamily="2" charset="2"/>
              <a:buChar char="§"/>
            </a:pPr>
            <a:r>
              <a:rPr lang="en-US" altLang="en-US"/>
              <a:t>Only names and patches, emblems. Logos or insignias referencing the school are allowed</a:t>
            </a:r>
          </a:p>
          <a:p>
            <a:pPr marL="628650" lvl="1" indent="-171450">
              <a:buFont typeface="Wingdings" panose="05000000000000000000" pitchFamily="2" charset="2"/>
              <a:buChar char="§"/>
            </a:pPr>
            <a:r>
              <a:rPr lang="en-US" altLang="en-US"/>
              <a:t>2 ¼ inch square manufacturer’s logo allowed</a:t>
            </a:r>
          </a:p>
          <a:p>
            <a:pPr marL="628650" lvl="1" indent="-171450">
              <a:buFont typeface="Wingdings" panose="05000000000000000000" pitchFamily="2" charset="2"/>
              <a:buChar char="§"/>
            </a:pPr>
            <a:r>
              <a:rPr lang="en-US" altLang="en-US"/>
              <a:t>Team members wear the same color and style uniform</a:t>
            </a:r>
          </a:p>
          <a:p>
            <a:pPr marL="628650" lvl="1" indent="-171450">
              <a:buFont typeface="Wingdings" panose="05000000000000000000" pitchFamily="2" charset="2"/>
              <a:buChar char="§"/>
            </a:pPr>
            <a:r>
              <a:rPr lang="en-US" altLang="en-US"/>
              <a:t> Goalkeeper’s jersey must distinctively different in color from that of team members and opposing team</a:t>
            </a:r>
          </a:p>
          <a:p>
            <a:endParaRPr lang="en-US" altLang="en-US"/>
          </a:p>
        </p:txBody>
      </p:sp>
      <p:sp>
        <p:nvSpPr>
          <p:cNvPr id="153604" name="Slide Number Placeholder 3">
            <a:extLst>
              <a:ext uri="{FF2B5EF4-FFF2-40B4-BE49-F238E27FC236}">
                <a16:creationId xmlns:a16="http://schemas.microsoft.com/office/drawing/2014/main" xmlns="" id="{5FB132B6-D786-4DCB-8E7A-FF4B8B26C83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FA526723-6182-4262-BB0E-2E217D1CB75D}" type="slidenum">
              <a:rPr lang="en-US" altLang="en-US" smtClean="0"/>
              <a:pPr/>
              <a:t>34</a:t>
            </a:fld>
            <a:endParaRPr lang="en-US"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Slide Image Placeholder 1">
            <a:extLst>
              <a:ext uri="{FF2B5EF4-FFF2-40B4-BE49-F238E27FC236}">
                <a16:creationId xmlns:a16="http://schemas.microsoft.com/office/drawing/2014/main" xmlns="" id="{D4FD246A-5E98-4870-9F70-7044DE5176A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5651" name="Notes Placeholder 2">
            <a:extLst>
              <a:ext uri="{FF2B5EF4-FFF2-40B4-BE49-F238E27FC236}">
                <a16:creationId xmlns:a16="http://schemas.microsoft.com/office/drawing/2014/main" xmlns="" id="{A766D5B4-7FE1-4BFA-B452-1EEDE3F196B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a:t>NFHS Soccer Jersey</a:t>
            </a:r>
          </a:p>
          <a:p>
            <a:endParaRPr lang="en-US" altLang="en-US"/>
          </a:p>
          <a:p>
            <a:pPr lvl="1">
              <a:buFont typeface="Wingdings" panose="05000000000000000000" pitchFamily="2" charset="2"/>
              <a:buChar char="§"/>
            </a:pPr>
            <a:r>
              <a:rPr lang="en-US" altLang="en-US" b="1"/>
              <a:t>Front of Jersey</a:t>
            </a:r>
          </a:p>
          <a:p>
            <a:pPr lvl="2">
              <a:buFont typeface="Wingdings" panose="05000000000000000000" pitchFamily="2" charset="2"/>
              <a:buChar char="§"/>
            </a:pPr>
            <a:r>
              <a:rPr lang="en-US" altLang="en-US"/>
              <a:t>All jerseys, including the goalkeeper, must be numbered on the front</a:t>
            </a:r>
          </a:p>
          <a:p>
            <a:pPr lvl="2">
              <a:buFont typeface="Wingdings" panose="05000000000000000000" pitchFamily="2" charset="2"/>
              <a:buChar char="§"/>
            </a:pPr>
            <a:r>
              <a:rPr lang="en-US" altLang="en-US"/>
              <a:t>Numbers must not be duplicated</a:t>
            </a:r>
          </a:p>
          <a:p>
            <a:pPr lvl="2">
              <a:buFont typeface="Wingdings" panose="05000000000000000000" pitchFamily="2" charset="2"/>
              <a:buChar char="§"/>
            </a:pPr>
            <a:r>
              <a:rPr lang="en-US" altLang="en-US"/>
              <a:t>There must be a 4-inch number on the front (jersey or shorts)</a:t>
            </a:r>
          </a:p>
          <a:p>
            <a:pPr lvl="2">
              <a:buFont typeface="Wingdings" panose="05000000000000000000" pitchFamily="2" charset="2"/>
              <a:buChar char="§"/>
            </a:pPr>
            <a:r>
              <a:rPr lang="en-US" altLang="en-US"/>
              <a:t>The color of the number must contrast with the color of the jersey or pants, clearly visible and match the color of the number on the back of the jersey</a:t>
            </a:r>
          </a:p>
          <a:p>
            <a:pPr lvl="2">
              <a:buFont typeface="Wingdings" panose="05000000000000000000" pitchFamily="2" charset="2"/>
              <a:buChar char="§"/>
            </a:pPr>
            <a:endParaRPr lang="en-US" altLang="en-US"/>
          </a:p>
          <a:p>
            <a:pPr lvl="1">
              <a:buFont typeface="Wingdings" panose="05000000000000000000" pitchFamily="2" charset="2"/>
              <a:buChar char="§"/>
            </a:pPr>
            <a:r>
              <a:rPr lang="en-US" altLang="en-US" b="1"/>
              <a:t>Back of Jersey</a:t>
            </a:r>
          </a:p>
          <a:p>
            <a:pPr lvl="2">
              <a:buFont typeface="Wingdings" panose="05000000000000000000" pitchFamily="2" charset="2"/>
              <a:buChar char="§"/>
            </a:pPr>
            <a:r>
              <a:rPr lang="en-US" altLang="en-US"/>
              <a:t>All jerseys, including the goalkeeper, must be numbered on the back</a:t>
            </a:r>
          </a:p>
          <a:p>
            <a:pPr lvl="2">
              <a:buFont typeface="Wingdings" panose="05000000000000000000" pitchFamily="2" charset="2"/>
              <a:buChar char="§"/>
            </a:pPr>
            <a:r>
              <a:rPr lang="en-US" altLang="en-US"/>
              <a:t>Numbers must not be duplicated</a:t>
            </a:r>
          </a:p>
          <a:p>
            <a:pPr lvl="2">
              <a:buFont typeface="Wingdings" panose="05000000000000000000" pitchFamily="2" charset="2"/>
              <a:buChar char="§"/>
            </a:pPr>
            <a:r>
              <a:rPr lang="en-US" altLang="en-US"/>
              <a:t>There must be a 6-inch number on the back</a:t>
            </a:r>
          </a:p>
          <a:p>
            <a:pPr lvl="2">
              <a:buFont typeface="Wingdings" panose="05000000000000000000" pitchFamily="2" charset="2"/>
              <a:buChar char="§"/>
            </a:pPr>
            <a:r>
              <a:rPr lang="en-US" altLang="en-US"/>
              <a:t>The color of the number must contrast with the color of the jersey, be clearly visible and match the color of the number on the front of the jersey</a:t>
            </a:r>
          </a:p>
          <a:p>
            <a:pPr lvl="2">
              <a:buFont typeface="Wingdings" panose="05000000000000000000" pitchFamily="2" charset="2"/>
              <a:buChar char="§"/>
            </a:pPr>
            <a:endParaRPr lang="en-US" altLang="en-US"/>
          </a:p>
          <a:p>
            <a:endParaRPr lang="en-US" altLang="en-US"/>
          </a:p>
        </p:txBody>
      </p:sp>
      <p:sp>
        <p:nvSpPr>
          <p:cNvPr id="155652" name="Slide Number Placeholder 3">
            <a:extLst>
              <a:ext uri="{FF2B5EF4-FFF2-40B4-BE49-F238E27FC236}">
                <a16:creationId xmlns:a16="http://schemas.microsoft.com/office/drawing/2014/main" xmlns="" id="{6D939126-5BA6-42EC-ABE9-B321C042AD6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00BDEBB-8AED-4C40-B2A3-032BC53FB1A5}" type="slidenum">
              <a:rPr lang="en-US" altLang="en-US" smtClean="0"/>
              <a:pPr/>
              <a:t>35</a:t>
            </a:fld>
            <a:endParaRPr lang="en-US"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Slide Image Placeholder 1">
            <a:extLst>
              <a:ext uri="{FF2B5EF4-FFF2-40B4-BE49-F238E27FC236}">
                <a16:creationId xmlns:a16="http://schemas.microsoft.com/office/drawing/2014/main" xmlns="" id="{C560D922-7CD3-44D9-8F37-1558E96A7F8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63" name="Notes Placeholder 2">
            <a:extLst>
              <a:ext uri="{FF2B5EF4-FFF2-40B4-BE49-F238E27FC236}">
                <a16:creationId xmlns:a16="http://schemas.microsoft.com/office/drawing/2014/main" xmlns="" id="{D6C91BBD-E5E5-470E-A66D-7EBC08FBB288}"/>
              </a:ext>
            </a:extLst>
          </p:cNvPr>
          <p:cNvSpPr>
            <a:spLocks noGrp="1" noChangeArrowheads="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en-US" altLang="en-US" b="1" dirty="0"/>
              <a:t>Number placement</a:t>
            </a:r>
          </a:p>
          <a:p>
            <a:pPr>
              <a:defRPr/>
            </a:pPr>
            <a:endParaRPr lang="en-US" altLang="en-US" b="1" dirty="0"/>
          </a:p>
          <a:p>
            <a:pPr marL="171450" indent="-171450">
              <a:buFont typeface="Wingdings" panose="05000000000000000000" pitchFamily="2" charset="2"/>
              <a:buChar char="§"/>
              <a:defRPr/>
            </a:pPr>
            <a:r>
              <a:rPr lang="en-US" altLang="en-US" dirty="0"/>
              <a:t>There must be a 4-inch number on the front (jersey or shorts)</a:t>
            </a:r>
          </a:p>
          <a:p>
            <a:pPr marL="171450" indent="-171450">
              <a:buFont typeface="Wingdings" panose="05000000000000000000" pitchFamily="2" charset="2"/>
              <a:buChar char="§"/>
              <a:defRPr/>
            </a:pPr>
            <a:r>
              <a:rPr lang="en-US" altLang="en-US" dirty="0"/>
              <a:t>There must be a 6-inch number on the back</a:t>
            </a:r>
          </a:p>
          <a:p>
            <a:pPr>
              <a:defRPr/>
            </a:pPr>
            <a:endParaRPr lang="en-US" altLang="en-US" b="1" dirty="0"/>
          </a:p>
        </p:txBody>
      </p:sp>
      <p:sp>
        <p:nvSpPr>
          <p:cNvPr id="157700" name="Slide Number Placeholder 3">
            <a:extLst>
              <a:ext uri="{FF2B5EF4-FFF2-40B4-BE49-F238E27FC236}">
                <a16:creationId xmlns:a16="http://schemas.microsoft.com/office/drawing/2014/main" xmlns="" id="{C66E8619-F0FA-4BE0-891F-670C0D6BCE0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901C64D-3DF7-4261-A331-980358DC98B8}" type="slidenum">
              <a:rPr lang="en-US" altLang="en-US" smtClean="0"/>
              <a:pPr/>
              <a:t>36</a:t>
            </a:fld>
            <a:endParaRPr lang="en-US"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Slide Image Placeholder 1">
            <a:extLst>
              <a:ext uri="{FF2B5EF4-FFF2-40B4-BE49-F238E27FC236}">
                <a16:creationId xmlns:a16="http://schemas.microsoft.com/office/drawing/2014/main" xmlns="" id="{D2B16277-0BE8-4D8D-87AB-7AC16F0760A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9747" name="Notes Placeholder 2">
            <a:extLst>
              <a:ext uri="{FF2B5EF4-FFF2-40B4-BE49-F238E27FC236}">
                <a16:creationId xmlns:a16="http://schemas.microsoft.com/office/drawing/2014/main" xmlns="" id="{F24E88BB-9584-4752-B02E-085518FE14A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30275">
              <a:buFont typeface="Wingdings" panose="05000000000000000000" pitchFamily="2" charset="2"/>
              <a:buChar char="v"/>
            </a:pPr>
            <a:r>
              <a:rPr lang="en-US" altLang="en-US" b="1" u="sng">
                <a:solidFill>
                  <a:srgbClr val="000000"/>
                </a:solidFill>
              </a:rPr>
              <a:t>Comment on Slide</a:t>
            </a:r>
            <a:r>
              <a:rPr lang="en-US" altLang="en-US" b="1">
                <a:solidFill>
                  <a:srgbClr val="000000"/>
                </a:solidFill>
              </a:rPr>
              <a:t>:</a:t>
            </a:r>
            <a:endParaRPr lang="en-US" altLang="en-US">
              <a:solidFill>
                <a:srgbClr val="000000"/>
              </a:solidFill>
            </a:endParaRPr>
          </a:p>
          <a:p>
            <a:pPr defTabSz="930275">
              <a:buFont typeface="Wingdings" panose="05000000000000000000" pitchFamily="2" charset="2"/>
              <a:buChar char="v"/>
            </a:pPr>
            <a:endParaRPr lang="en-US" altLang="en-US">
              <a:solidFill>
                <a:srgbClr val="000000"/>
              </a:solidFill>
            </a:endParaRPr>
          </a:p>
          <a:p>
            <a:pPr defTabSz="930275"/>
            <a:r>
              <a:rPr lang="en-US" altLang="en-US">
                <a:solidFill>
                  <a:srgbClr val="000000"/>
                </a:solidFill>
              </a:rPr>
              <a:t>The NFHS has decided that beginning in 2021 in Soccer, for the color gray and/or any other light colors being used for a home jersey, it cannot go below 70% shading of the main color being used in order for it to clearly contrast with white.  </a:t>
            </a:r>
            <a:endParaRPr lang="en-US" altLang="en-US" b="1" u="sng">
              <a:solidFill>
                <a:srgbClr val="000000"/>
              </a:solidFill>
            </a:endParaRPr>
          </a:p>
          <a:p>
            <a:pPr defTabSz="930275"/>
            <a:endParaRPr lang="en-US" altLang="en-US"/>
          </a:p>
        </p:txBody>
      </p:sp>
      <p:sp>
        <p:nvSpPr>
          <p:cNvPr id="159748" name="Slide Number Placeholder 3">
            <a:extLst>
              <a:ext uri="{FF2B5EF4-FFF2-40B4-BE49-F238E27FC236}">
                <a16:creationId xmlns:a16="http://schemas.microsoft.com/office/drawing/2014/main" xmlns="" id="{794A644C-6C25-4AD4-82DC-160991CE2A1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CB6EECB-1DFC-4F41-A23B-914213AF7B15}" type="slidenum">
              <a:rPr lang="en-US" altLang="en-US" smtClean="0">
                <a:solidFill>
                  <a:srgbClr val="000000"/>
                </a:solidFill>
              </a:rPr>
              <a:pPr/>
              <a:t>37</a:t>
            </a:fld>
            <a:endParaRPr lang="en-US" altLang="en-US">
              <a:solidFill>
                <a:srgbClr val="000000"/>
              </a:solidFill>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Slide Image Placeholder 1">
            <a:extLst>
              <a:ext uri="{FF2B5EF4-FFF2-40B4-BE49-F238E27FC236}">
                <a16:creationId xmlns:a16="http://schemas.microsoft.com/office/drawing/2014/main" xmlns="" id="{F0AE1DB0-D3A0-4BC1-8223-BC1A4153B21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1075" name="Notes Placeholder 2">
            <a:extLst>
              <a:ext uri="{FF2B5EF4-FFF2-40B4-BE49-F238E27FC236}">
                <a16:creationId xmlns:a16="http://schemas.microsoft.com/office/drawing/2014/main" xmlns="" id="{4CCF3445-CD5D-4365-A693-9E89333CC9DD}"/>
              </a:ext>
            </a:extLst>
          </p:cNvPr>
          <p:cNvSpPr>
            <a:spLocks noGrp="1" noChangeArrowheads="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en-US" altLang="en-US" dirty="0"/>
              <a:t>Other Items Worn:</a:t>
            </a:r>
          </a:p>
          <a:p>
            <a:pPr>
              <a:defRPr/>
            </a:pPr>
            <a:endParaRPr lang="en-US" altLang="en-US" dirty="0"/>
          </a:p>
          <a:p>
            <a:pPr marL="171450" indent="-171450">
              <a:buFont typeface="Wingdings" panose="05000000000000000000" pitchFamily="2" charset="2"/>
              <a:buChar char="§"/>
              <a:defRPr/>
            </a:pPr>
            <a:r>
              <a:rPr lang="en-US" altLang="en-US" dirty="0"/>
              <a:t>Socks</a:t>
            </a:r>
          </a:p>
          <a:p>
            <a:pPr>
              <a:defRPr/>
            </a:pPr>
            <a:endParaRPr lang="en-US" altLang="en-US" dirty="0"/>
          </a:p>
          <a:p>
            <a:pPr marL="628650" lvl="1" indent="-171450">
              <a:buFont typeface="Wingdings" panose="05000000000000000000" pitchFamily="2" charset="2"/>
              <a:buChar char="§"/>
              <a:defRPr/>
            </a:pPr>
            <a:r>
              <a:rPr lang="en-US" altLang="en-US" dirty="0"/>
              <a:t>Home Team</a:t>
            </a:r>
          </a:p>
          <a:p>
            <a:pPr marL="1085850" lvl="2" indent="-171450">
              <a:buFont typeface="Wingdings" panose="05000000000000000000" pitchFamily="2" charset="2"/>
              <a:buChar char="§"/>
              <a:defRPr/>
            </a:pPr>
            <a:r>
              <a:rPr lang="en-US" altLang="en-US" dirty="0"/>
              <a:t>Dark color contrasting white</a:t>
            </a:r>
          </a:p>
          <a:p>
            <a:pPr marL="1085850" lvl="2" indent="-171450">
              <a:buFont typeface="Wingdings" panose="05000000000000000000" pitchFamily="2" charset="2"/>
              <a:buChar char="§"/>
              <a:defRPr/>
            </a:pPr>
            <a:r>
              <a:rPr lang="en-US" altLang="en-US" dirty="0"/>
              <a:t>Does not need to match the jersey color</a:t>
            </a:r>
          </a:p>
          <a:p>
            <a:pPr marL="1085850" lvl="2" indent="-171450">
              <a:buFont typeface="Wingdings" panose="05000000000000000000" pitchFamily="2" charset="2"/>
              <a:buChar char="§"/>
              <a:defRPr/>
            </a:pPr>
            <a:r>
              <a:rPr lang="en-US" altLang="en-US" dirty="0"/>
              <a:t>Both socks must be the same color </a:t>
            </a:r>
          </a:p>
          <a:p>
            <a:pPr>
              <a:defRPr/>
            </a:pPr>
            <a:endParaRPr lang="en-US" altLang="en-US" dirty="0"/>
          </a:p>
          <a:p>
            <a:pPr marL="628650" lvl="1" indent="-171450">
              <a:buFont typeface="Wingdings" panose="05000000000000000000" pitchFamily="2" charset="2"/>
              <a:buChar char="§"/>
              <a:defRPr/>
            </a:pPr>
            <a:r>
              <a:rPr lang="en-US" altLang="en-US" dirty="0"/>
              <a:t>Visiting Team</a:t>
            </a:r>
          </a:p>
          <a:p>
            <a:pPr marL="1085850" lvl="2" indent="-171450">
              <a:buFont typeface="Wingdings" panose="05000000000000000000" pitchFamily="2" charset="2"/>
              <a:buChar char="§"/>
              <a:defRPr/>
            </a:pPr>
            <a:r>
              <a:rPr lang="en-US" altLang="en-US" dirty="0"/>
              <a:t>All white</a:t>
            </a:r>
          </a:p>
          <a:p>
            <a:pPr marL="1085850" lvl="2" indent="-171450">
              <a:buFont typeface="Wingdings" panose="05000000000000000000" pitchFamily="2" charset="2"/>
              <a:buChar char="§"/>
              <a:defRPr/>
            </a:pPr>
            <a:r>
              <a:rPr lang="en-US" altLang="en-US" dirty="0"/>
              <a:t>If tape or stays are used, they must the same color as the socks</a:t>
            </a:r>
          </a:p>
          <a:p>
            <a:pPr marL="1085850" lvl="2" indent="-171450">
              <a:buFont typeface="Wingdings" panose="05000000000000000000" pitchFamily="2" charset="2"/>
              <a:buChar char="§"/>
              <a:defRPr/>
            </a:pPr>
            <a:r>
              <a:rPr lang="en-US" altLang="en-US" dirty="0"/>
              <a:t>Manufacturer’s logo on both sides of the socks is legal</a:t>
            </a:r>
          </a:p>
          <a:p>
            <a:pPr>
              <a:defRPr/>
            </a:pPr>
            <a:endParaRPr lang="en-US" altLang="en-US" dirty="0"/>
          </a:p>
          <a:p>
            <a:pPr marL="171450" indent="-171450">
              <a:buFont typeface="Wingdings" panose="05000000000000000000" pitchFamily="2" charset="2"/>
              <a:buChar char="§"/>
              <a:defRPr/>
            </a:pPr>
            <a:r>
              <a:rPr lang="en-US" altLang="en-US" dirty="0"/>
              <a:t>Shorts</a:t>
            </a:r>
          </a:p>
          <a:p>
            <a:pPr marL="628650" lvl="1" indent="-171450">
              <a:buFont typeface="Wingdings" panose="05000000000000000000" pitchFamily="2" charset="2"/>
              <a:buChar char="§"/>
              <a:defRPr/>
            </a:pPr>
            <a:r>
              <a:rPr lang="en-US" altLang="en-US" dirty="0"/>
              <a:t>May be of a color unlike that of the jersey</a:t>
            </a:r>
          </a:p>
          <a:p>
            <a:pPr marL="628650" lvl="1" indent="-171450">
              <a:buFont typeface="Wingdings" panose="05000000000000000000" pitchFamily="2" charset="2"/>
              <a:buChar char="§"/>
              <a:defRPr/>
            </a:pPr>
            <a:r>
              <a:rPr lang="en-US" altLang="en-US" dirty="0"/>
              <a:t>May have an appropriately size manufacturer’s logo</a:t>
            </a:r>
          </a:p>
          <a:p>
            <a:pPr>
              <a:defRPr/>
            </a:pPr>
            <a:endParaRPr lang="en-US" altLang="en-US" dirty="0"/>
          </a:p>
        </p:txBody>
      </p:sp>
      <p:sp>
        <p:nvSpPr>
          <p:cNvPr id="161796" name="Slide Number Placeholder 3">
            <a:extLst>
              <a:ext uri="{FF2B5EF4-FFF2-40B4-BE49-F238E27FC236}">
                <a16:creationId xmlns:a16="http://schemas.microsoft.com/office/drawing/2014/main" xmlns="" id="{4605071A-16C4-4D7B-8E97-B06EA7BBCDE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62FAC4F-B518-44F2-B3E8-1AB3D7BFCF8A}" type="slidenum">
              <a:rPr lang="en-US" altLang="en-US" smtClean="0"/>
              <a:pPr/>
              <a:t>38</a:t>
            </a:fld>
            <a:endParaRPr lang="en-US"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Slide Image Placeholder 1">
            <a:extLst>
              <a:ext uri="{FF2B5EF4-FFF2-40B4-BE49-F238E27FC236}">
                <a16:creationId xmlns:a16="http://schemas.microsoft.com/office/drawing/2014/main" xmlns="" id="{D1B86844-ED7C-4FFE-8CCD-4E48E454D40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23" name="Notes Placeholder 2">
            <a:extLst>
              <a:ext uri="{FF2B5EF4-FFF2-40B4-BE49-F238E27FC236}">
                <a16:creationId xmlns:a16="http://schemas.microsoft.com/office/drawing/2014/main" xmlns="" id="{92BFF212-8EDC-44AE-A8F0-1E227590491D}"/>
              </a:ext>
            </a:extLst>
          </p:cNvPr>
          <p:cNvSpPr>
            <a:spLocks noGrp="1" noChangeArrowheads="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en-US" altLang="en-US" dirty="0"/>
              <a:t>Other Items:</a:t>
            </a:r>
          </a:p>
          <a:p>
            <a:pPr>
              <a:defRPr/>
            </a:pPr>
            <a:endParaRPr lang="en-US" altLang="en-US" dirty="0"/>
          </a:p>
          <a:p>
            <a:pPr marL="171450" indent="-171450">
              <a:buFont typeface="Wingdings" panose="05000000000000000000" pitchFamily="2" charset="2"/>
              <a:buChar char="§"/>
              <a:defRPr/>
            </a:pPr>
            <a:r>
              <a:rPr lang="en-US" altLang="en-US" dirty="0" err="1"/>
              <a:t>Shinguards</a:t>
            </a:r>
            <a:endParaRPr lang="en-US" altLang="en-US" dirty="0"/>
          </a:p>
          <a:p>
            <a:pPr marL="628650" lvl="1" indent="-171450">
              <a:buFont typeface="Arial" panose="020B0604020202020204" pitchFamily="34" charset="0"/>
              <a:buChar char="•"/>
              <a:defRPr/>
            </a:pPr>
            <a:r>
              <a:rPr lang="en-US" altLang="en-US" dirty="0"/>
              <a:t>Must meet the NOCSAE standards at time of manufacture</a:t>
            </a:r>
          </a:p>
          <a:p>
            <a:pPr marL="628650" lvl="1" indent="-171450">
              <a:buFont typeface="Arial" panose="020B0604020202020204" pitchFamily="34" charset="0"/>
              <a:buChar char="•"/>
              <a:defRPr/>
            </a:pPr>
            <a:r>
              <a:rPr lang="en-US" altLang="en-US" dirty="0"/>
              <a:t>NOCSAE seal and height range permanently mark on front of </a:t>
            </a:r>
            <a:r>
              <a:rPr lang="en-US" altLang="en-US" dirty="0" err="1"/>
              <a:t>shinguard</a:t>
            </a:r>
            <a:endParaRPr lang="en-US" altLang="en-US" dirty="0"/>
          </a:p>
          <a:p>
            <a:pPr marL="628650" lvl="1" indent="-171450">
              <a:buFont typeface="Arial" panose="020B0604020202020204" pitchFamily="34" charset="0"/>
              <a:buChar char="•"/>
              <a:defRPr/>
            </a:pPr>
            <a:r>
              <a:rPr lang="en-US" altLang="en-US" dirty="0"/>
              <a:t>Worn with bottom edge no higher than 2 inches above the ankle</a:t>
            </a:r>
          </a:p>
          <a:p>
            <a:pPr marL="628650" lvl="1" indent="-171450">
              <a:buFont typeface="Arial" panose="020B0604020202020204" pitchFamily="34" charset="0"/>
              <a:buChar char="•"/>
              <a:defRPr/>
            </a:pPr>
            <a:r>
              <a:rPr lang="en-US" altLang="en-US" dirty="0"/>
              <a:t>Age- and size-appropriate</a:t>
            </a:r>
          </a:p>
          <a:p>
            <a:pPr marL="628650" lvl="1" indent="-171450">
              <a:buFont typeface="Arial" panose="020B0604020202020204" pitchFamily="34" charset="0"/>
              <a:buChar char="•"/>
              <a:defRPr/>
            </a:pPr>
            <a:r>
              <a:rPr lang="en-US" altLang="en-US" dirty="0"/>
              <a:t>Worn under socks</a:t>
            </a:r>
          </a:p>
          <a:p>
            <a:pPr marL="628650" lvl="1" indent="-171450">
              <a:buFont typeface="Arial" panose="020B0604020202020204" pitchFamily="34" charset="0"/>
              <a:buChar char="•"/>
              <a:defRPr/>
            </a:pPr>
            <a:r>
              <a:rPr lang="en-US" altLang="en-US" dirty="0"/>
              <a:t>Must not be altered  </a:t>
            </a:r>
          </a:p>
          <a:p>
            <a:pPr>
              <a:defRPr/>
            </a:pPr>
            <a:endParaRPr lang="en-US" altLang="en-US" dirty="0"/>
          </a:p>
          <a:p>
            <a:pPr marL="171450" indent="-171450">
              <a:buFont typeface="Wingdings" panose="05000000000000000000" pitchFamily="2" charset="2"/>
              <a:buChar char="§"/>
              <a:defRPr/>
            </a:pPr>
            <a:r>
              <a:rPr lang="en-US" altLang="en-US" dirty="0"/>
              <a:t>Undergarments</a:t>
            </a:r>
          </a:p>
          <a:p>
            <a:pPr marL="628650" lvl="1" indent="-171450">
              <a:buFont typeface="Arial" panose="020B0604020202020204" pitchFamily="34" charset="0"/>
              <a:buChar char="•"/>
              <a:defRPr/>
            </a:pPr>
            <a:r>
              <a:rPr lang="en-US" altLang="en-US" dirty="0"/>
              <a:t>If worn, must be of a similar length for an individual</a:t>
            </a:r>
          </a:p>
          <a:p>
            <a:pPr marL="628650" lvl="1" indent="-171450">
              <a:buFont typeface="Arial" panose="020B0604020202020204" pitchFamily="34" charset="0"/>
              <a:buChar char="•"/>
              <a:defRPr/>
            </a:pPr>
            <a:r>
              <a:rPr lang="en-US" altLang="en-US" dirty="0"/>
              <a:t>Solid color, all alike for the team, if worn</a:t>
            </a:r>
          </a:p>
          <a:p>
            <a:pPr>
              <a:defRPr/>
            </a:pPr>
            <a:endParaRPr lang="en-US" altLang="en-US" dirty="0"/>
          </a:p>
        </p:txBody>
      </p:sp>
      <p:sp>
        <p:nvSpPr>
          <p:cNvPr id="163844" name="Slide Number Placeholder 3">
            <a:extLst>
              <a:ext uri="{FF2B5EF4-FFF2-40B4-BE49-F238E27FC236}">
                <a16:creationId xmlns:a16="http://schemas.microsoft.com/office/drawing/2014/main" xmlns="" id="{14582045-DFB6-4453-8698-4BBD4B38252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DA6A7F3-DCBB-4CD0-98DE-2D803AEC08B8}" type="slidenum">
              <a:rPr lang="en-US" altLang="en-US" smtClean="0"/>
              <a:pPr/>
              <a:t>39</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a:extLst>
              <a:ext uri="{FF2B5EF4-FFF2-40B4-BE49-F238E27FC236}">
                <a16:creationId xmlns:a16="http://schemas.microsoft.com/office/drawing/2014/main" xmlns="" id="{0D32713C-621B-4AC0-B474-D984E96EB62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Notes Placeholder 2">
            <a:extLst>
              <a:ext uri="{FF2B5EF4-FFF2-40B4-BE49-F238E27FC236}">
                <a16:creationId xmlns:a16="http://schemas.microsoft.com/office/drawing/2014/main" xmlns="" id="{434EFA93-ED4B-4D90-8B8E-D60A30DBC3C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Rule 3-4-3</a:t>
            </a:r>
          </a:p>
          <a:p>
            <a:endParaRPr lang="en-US" altLang="en-US"/>
          </a:p>
          <a:p>
            <a:r>
              <a:rPr lang="en-US" altLang="en-US"/>
              <a:t> The clock shall be stopped when a substitute by the team in the lead is beckoned onto the field in the final five minutes of the second period only, </a:t>
            </a:r>
            <a:r>
              <a:rPr lang="en-US" altLang="en-US" u="sng">
                <a:solidFill>
                  <a:srgbClr val="FF0000"/>
                </a:solidFill>
              </a:rPr>
              <a:t>in the fourth quarter (if the game is played in quarters) and in the second half of the overtime.</a:t>
            </a:r>
          </a:p>
        </p:txBody>
      </p:sp>
      <p:sp>
        <p:nvSpPr>
          <p:cNvPr id="81924" name="Slide Number Placeholder 3">
            <a:extLst>
              <a:ext uri="{FF2B5EF4-FFF2-40B4-BE49-F238E27FC236}">
                <a16:creationId xmlns:a16="http://schemas.microsoft.com/office/drawing/2014/main" xmlns="" id="{378D1406-11A9-4D35-A91A-638F8D40CDF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A37CD3B-2DB8-4401-B194-762D8D022887}" type="slidenum">
              <a:rPr lang="en-US" altLang="en-US" smtClean="0"/>
              <a:pPr/>
              <a:t>4</a:t>
            </a:fld>
            <a:endParaRPr lang="en-US"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Slide Image Placeholder 1">
            <a:extLst>
              <a:ext uri="{FF2B5EF4-FFF2-40B4-BE49-F238E27FC236}">
                <a16:creationId xmlns:a16="http://schemas.microsoft.com/office/drawing/2014/main" xmlns="" id="{48086BE4-EE72-491E-8260-8762BCFB0B0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5171" name="Notes Placeholder 2">
            <a:extLst>
              <a:ext uri="{FF2B5EF4-FFF2-40B4-BE49-F238E27FC236}">
                <a16:creationId xmlns:a16="http://schemas.microsoft.com/office/drawing/2014/main" xmlns="" id="{64DB1754-446A-4FBE-BF26-46862D25FBCB}"/>
              </a:ext>
            </a:extLst>
          </p:cNvPr>
          <p:cNvSpPr>
            <a:spLocks noGrp="1" noChangeArrowheads="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en-US" altLang="en-US" dirty="0"/>
              <a:t>Other Items:</a:t>
            </a:r>
          </a:p>
          <a:p>
            <a:pPr>
              <a:defRPr/>
            </a:pPr>
            <a:endParaRPr lang="en-US" altLang="en-US" dirty="0"/>
          </a:p>
          <a:p>
            <a:pPr marL="171450" indent="-171450">
              <a:buFont typeface="Wingdings" panose="05000000000000000000" pitchFamily="2" charset="2"/>
              <a:buChar char="§"/>
              <a:defRPr/>
            </a:pPr>
            <a:r>
              <a:rPr lang="en-US" altLang="en-US" dirty="0"/>
              <a:t>Head coverings</a:t>
            </a:r>
          </a:p>
          <a:p>
            <a:pPr marL="628650" lvl="1" indent="-171450">
              <a:buFont typeface="Arial" panose="020B0604020202020204" pitchFamily="34" charset="0"/>
              <a:buChar char="•"/>
              <a:defRPr/>
            </a:pPr>
            <a:r>
              <a:rPr lang="en-US" altLang="en-US" dirty="0"/>
              <a:t>Goalkeeper may wear a soft-billed baseball-type hat or soft-billed visor</a:t>
            </a:r>
          </a:p>
          <a:p>
            <a:pPr marL="628650" lvl="1" indent="-171450">
              <a:buFont typeface="Arial" panose="020B0604020202020204" pitchFamily="34" charset="0"/>
              <a:buChar char="•"/>
              <a:defRPr/>
            </a:pPr>
            <a:r>
              <a:rPr lang="en-US" altLang="en-US" dirty="0"/>
              <a:t>Soft-padded headgear is permitted</a:t>
            </a:r>
          </a:p>
          <a:p>
            <a:pPr marL="628650" lvl="1" indent="-171450">
              <a:buFont typeface="Arial" panose="020B0604020202020204" pitchFamily="34" charset="0"/>
              <a:buChar char="•"/>
              <a:defRPr/>
            </a:pPr>
            <a:r>
              <a:rPr lang="en-US" altLang="en-US" dirty="0"/>
              <a:t>Medical or cosmetic required head coverings must be approved by the State Association</a:t>
            </a:r>
          </a:p>
          <a:p>
            <a:pPr marL="628650" lvl="1" indent="-171450">
              <a:buFont typeface="Arial" panose="020B0604020202020204" pitchFamily="34" charset="0"/>
              <a:buChar char="•"/>
              <a:defRPr/>
            </a:pPr>
            <a:r>
              <a:rPr lang="en-US" altLang="en-US" dirty="0"/>
              <a:t>Religious required head coverings must be approved by the State Association</a:t>
            </a:r>
          </a:p>
          <a:p>
            <a:pPr>
              <a:defRPr/>
            </a:pPr>
            <a:endParaRPr lang="en-US" altLang="en-US" dirty="0"/>
          </a:p>
        </p:txBody>
      </p:sp>
      <p:sp>
        <p:nvSpPr>
          <p:cNvPr id="165892" name="Slide Number Placeholder 3">
            <a:extLst>
              <a:ext uri="{FF2B5EF4-FFF2-40B4-BE49-F238E27FC236}">
                <a16:creationId xmlns:a16="http://schemas.microsoft.com/office/drawing/2014/main" xmlns="" id="{61B5ACC3-A291-4CA9-90C6-2B571A8F030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1F52D13-9BB6-4269-A19B-B11EEECCDEBD}" type="slidenum">
              <a:rPr lang="en-US" altLang="en-US" smtClean="0"/>
              <a:pPr/>
              <a:t>40</a:t>
            </a:fld>
            <a:endParaRPr lang="en-US"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Slide Image Placeholder 1">
            <a:extLst>
              <a:ext uri="{FF2B5EF4-FFF2-40B4-BE49-F238E27FC236}">
                <a16:creationId xmlns:a16="http://schemas.microsoft.com/office/drawing/2014/main" xmlns="" id="{898B3FF7-1DEE-4F20-8639-34830F4579C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7939" name="Notes Placeholder 2">
            <a:extLst>
              <a:ext uri="{FF2B5EF4-FFF2-40B4-BE49-F238E27FC236}">
                <a16:creationId xmlns:a16="http://schemas.microsoft.com/office/drawing/2014/main" xmlns="" id="{6B90E4F6-8862-4D16-AAD6-81FF3F5AA5B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2019-20 NFHS</a:t>
            </a:r>
          </a:p>
          <a:p>
            <a:endParaRPr lang="en-US" altLang="en-US"/>
          </a:p>
          <a:p>
            <a:r>
              <a:rPr lang="en-US" altLang="en-US"/>
              <a:t>NFHS OFFICIALS EDUCATION</a:t>
            </a:r>
          </a:p>
        </p:txBody>
      </p:sp>
      <p:sp>
        <p:nvSpPr>
          <p:cNvPr id="167940" name="Slide Number Placeholder 3">
            <a:extLst>
              <a:ext uri="{FF2B5EF4-FFF2-40B4-BE49-F238E27FC236}">
                <a16:creationId xmlns:a16="http://schemas.microsoft.com/office/drawing/2014/main" xmlns="" id="{7270E09F-EEB2-44E7-AD24-2E36D2CCBD8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889C869-7CCB-4BF1-963A-78D7A41E68E9}" type="slidenum">
              <a:rPr lang="en-US" altLang="en-US" smtClean="0"/>
              <a:pPr/>
              <a:t>41</a:t>
            </a:fld>
            <a:endParaRPr lang="en-US"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Slide Image Placeholder 1">
            <a:extLst>
              <a:ext uri="{FF2B5EF4-FFF2-40B4-BE49-F238E27FC236}">
                <a16:creationId xmlns:a16="http://schemas.microsoft.com/office/drawing/2014/main" xmlns="" id="{89EADC76-67B3-4CD5-9AA9-8E94CBAC517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63" name="Notes Placeholder 2">
            <a:extLst>
              <a:ext uri="{FF2B5EF4-FFF2-40B4-BE49-F238E27FC236}">
                <a16:creationId xmlns:a16="http://schemas.microsoft.com/office/drawing/2014/main" xmlns="" id="{5A838FAA-2FE3-4AAD-91CC-FCB5664495E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a:t>THANK YOU AND HAVE A GREAT SEASON!</a:t>
            </a:r>
          </a:p>
        </p:txBody>
      </p:sp>
      <p:sp>
        <p:nvSpPr>
          <p:cNvPr id="194564" name="Slide Number Placeholder 3">
            <a:extLst>
              <a:ext uri="{FF2B5EF4-FFF2-40B4-BE49-F238E27FC236}">
                <a16:creationId xmlns:a16="http://schemas.microsoft.com/office/drawing/2014/main" xmlns="" id="{5D5F9073-2A20-45F4-96AC-6BD27CDF316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01823707-49CD-4E71-AC32-D5C147360B28}" type="slidenum">
              <a:rPr lang="en-US" altLang="en-US" smtClean="0"/>
              <a:pPr/>
              <a:t>42</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a:extLst>
              <a:ext uri="{FF2B5EF4-FFF2-40B4-BE49-F238E27FC236}">
                <a16:creationId xmlns:a16="http://schemas.microsoft.com/office/drawing/2014/main" xmlns="" id="{D8230AB9-81B0-4350-820F-AEB55651A64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Notes Placeholder 2">
            <a:extLst>
              <a:ext uri="{FF2B5EF4-FFF2-40B4-BE49-F238E27FC236}">
                <a16:creationId xmlns:a16="http://schemas.microsoft.com/office/drawing/2014/main" xmlns="" id="{0C4513B2-BB8E-4E38-A0C8-FEF1C8B0B1D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Rule 7-4-3</a:t>
            </a:r>
          </a:p>
          <a:p>
            <a:endParaRPr lang="en-US" altLang="en-US"/>
          </a:p>
          <a:p>
            <a:r>
              <a:rPr lang="en-US" altLang="en-US"/>
              <a:t>The clock shall be stopped when a substitute by the team in the lead is beckoned onto the field in the final five minutes of the second period only, </a:t>
            </a:r>
            <a:r>
              <a:rPr lang="en-US" altLang="en-US" u="sng">
                <a:solidFill>
                  <a:srgbClr val="FF0000"/>
                </a:solidFill>
              </a:rPr>
              <a:t>the second period of overtime and the fourth period (if the state plays in quarters.)</a:t>
            </a:r>
          </a:p>
          <a:p>
            <a:endParaRPr lang="en-US" altLang="en-US"/>
          </a:p>
        </p:txBody>
      </p:sp>
      <p:sp>
        <p:nvSpPr>
          <p:cNvPr id="83972" name="Slide Number Placeholder 3">
            <a:extLst>
              <a:ext uri="{FF2B5EF4-FFF2-40B4-BE49-F238E27FC236}">
                <a16:creationId xmlns:a16="http://schemas.microsoft.com/office/drawing/2014/main" xmlns="" id="{DE93A271-761C-4A49-8D87-2B728CF87B1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087E6C8-394A-44AF-B43B-362AB369D66C}" type="slidenum">
              <a:rPr lang="en-US" altLang="en-US" smtClean="0"/>
              <a:pPr/>
              <a:t>5</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a:extLst>
              <a:ext uri="{FF2B5EF4-FFF2-40B4-BE49-F238E27FC236}">
                <a16:creationId xmlns:a16="http://schemas.microsoft.com/office/drawing/2014/main" xmlns="" id="{56FD8BB8-9EDE-410D-AAB9-789483E556B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Notes Placeholder 2">
            <a:extLst>
              <a:ext uri="{FF2B5EF4-FFF2-40B4-BE49-F238E27FC236}">
                <a16:creationId xmlns:a16="http://schemas.microsoft.com/office/drawing/2014/main" xmlns="" id="{89650039-AC23-4E29-8B76-305D5793978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a:t>2019-20 NFHS</a:t>
            </a:r>
          </a:p>
          <a:p>
            <a:endParaRPr lang="en-US" altLang="en-US" b="1"/>
          </a:p>
          <a:p>
            <a:r>
              <a:rPr lang="en-US" altLang="en-US"/>
              <a:t>SOCCER RULES CHANGES</a:t>
            </a:r>
            <a:endParaRPr lang="en-US" altLang="en-US" b="1"/>
          </a:p>
          <a:p>
            <a:endParaRPr lang="en-US" altLang="en-US"/>
          </a:p>
        </p:txBody>
      </p:sp>
      <p:sp>
        <p:nvSpPr>
          <p:cNvPr id="86020" name="Slide Number Placeholder 3">
            <a:extLst>
              <a:ext uri="{FF2B5EF4-FFF2-40B4-BE49-F238E27FC236}">
                <a16:creationId xmlns:a16="http://schemas.microsoft.com/office/drawing/2014/main" xmlns="" id="{111FC8EF-23EE-4AE9-AEFE-B68E79F0D92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05C80D4F-5CB7-4AAF-89E1-03036E778F19}" type="slidenum">
              <a:rPr lang="en-US" altLang="en-US" smtClean="0"/>
              <a:pPr/>
              <a:t>6</a:t>
            </a:fld>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a:extLst>
              <a:ext uri="{FF2B5EF4-FFF2-40B4-BE49-F238E27FC236}">
                <a16:creationId xmlns:a16="http://schemas.microsoft.com/office/drawing/2014/main" xmlns="" id="{AC4CDE79-F774-4575-A14B-0710475ACBD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Notes Placeholder 2">
            <a:extLst>
              <a:ext uri="{FF2B5EF4-FFF2-40B4-BE49-F238E27FC236}">
                <a16:creationId xmlns:a16="http://schemas.microsoft.com/office/drawing/2014/main" xmlns="" id="{FED581CF-EA2E-48C0-BA33-9D9CE539FA9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Rule 4-3</a:t>
            </a:r>
          </a:p>
          <a:p>
            <a:endParaRPr lang="en-US" altLang="en-US"/>
          </a:p>
          <a:p>
            <a:r>
              <a:rPr lang="en-US" altLang="en-US"/>
              <a:t>Improperly Equipped Players (18-1-1u)</a:t>
            </a:r>
          </a:p>
          <a:p>
            <a:r>
              <a:rPr lang="en-US" altLang="en-US"/>
              <a:t>Cautions will not be issued for improperly equipped player(s).</a:t>
            </a:r>
          </a:p>
          <a:p>
            <a:endParaRPr lang="en-US" altLang="en-US"/>
          </a:p>
          <a:p>
            <a:r>
              <a:rPr lang="en-US" altLang="en-US"/>
              <a:t>If not immediately correctable, improperly equipped player(s) shall be instructed to leave the field of play when the ball next ceases to be in play. The player(s) may be replaced. The removed player(s), if not replaced, may re-enter at the next dead ball only after reporting to an official, who shall be satisfied the player’s equipment and uniform are in order. Play shall not be stopped for an infringement of this rule except that the referee may stop play immediately where there is a dangerous situation.</a:t>
            </a:r>
          </a:p>
          <a:p>
            <a:endParaRPr lang="en-US" altLang="en-US"/>
          </a:p>
          <a:p>
            <a:r>
              <a:rPr lang="en-US" altLang="en-US" b="1"/>
              <a:t>Rationale: </a:t>
            </a:r>
            <a:r>
              <a:rPr lang="en-US" altLang="en-US"/>
              <a:t>The change corrects an injustice. For the far more serious infringement of illegal equipment, the offending team does not play shorthanded. For the less serious offense of improper equipment, they are required to play shorthanded. The change addresses this inequity. </a:t>
            </a:r>
          </a:p>
        </p:txBody>
      </p:sp>
      <p:sp>
        <p:nvSpPr>
          <p:cNvPr id="88068" name="Slide Number Placeholder 3">
            <a:extLst>
              <a:ext uri="{FF2B5EF4-FFF2-40B4-BE49-F238E27FC236}">
                <a16:creationId xmlns:a16="http://schemas.microsoft.com/office/drawing/2014/main" xmlns="" id="{AFCEE95A-5877-436A-9562-82F699F6937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973C9D0-E1F0-4DBA-8223-CDAE8720C4AB}" type="slidenum">
              <a:rPr lang="en-US" altLang="en-US" smtClean="0"/>
              <a:pPr/>
              <a:t>7</a:t>
            </a:fld>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a:extLst>
              <a:ext uri="{FF2B5EF4-FFF2-40B4-BE49-F238E27FC236}">
                <a16:creationId xmlns:a16="http://schemas.microsoft.com/office/drawing/2014/main" xmlns="" id="{E15242DB-1BC3-42AC-B71A-302513D12FA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5" name="Notes Placeholder 2">
            <a:extLst>
              <a:ext uri="{FF2B5EF4-FFF2-40B4-BE49-F238E27FC236}">
                <a16:creationId xmlns:a16="http://schemas.microsoft.com/office/drawing/2014/main" xmlns="" id="{0BEA3BA5-EBD9-4F96-9453-DFF7FC045F6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4-3 Improperly Equipped</a:t>
            </a:r>
          </a:p>
          <a:p>
            <a:endParaRPr lang="en-US" altLang="en-US"/>
          </a:p>
          <a:p>
            <a:r>
              <a:rPr lang="en-US" altLang="en-US"/>
              <a:t>A person wearing legal equipment that is being worn incorrectly or becomes illegal during play.</a:t>
            </a:r>
          </a:p>
          <a:p>
            <a:endParaRPr lang="en-US" altLang="en-US"/>
          </a:p>
        </p:txBody>
      </p:sp>
      <p:sp>
        <p:nvSpPr>
          <p:cNvPr id="90116" name="Slide Number Placeholder 3">
            <a:extLst>
              <a:ext uri="{FF2B5EF4-FFF2-40B4-BE49-F238E27FC236}">
                <a16:creationId xmlns:a16="http://schemas.microsoft.com/office/drawing/2014/main" xmlns="" id="{AA91D29A-3B7F-4ADF-B3F6-817068A1C1A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FAD589E-387B-486F-AE00-6D799287C6E4}" type="slidenum">
              <a:rPr lang="en-US" altLang="en-US" smtClean="0"/>
              <a:pPr/>
              <a:t>8</a:t>
            </a:fld>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a:extLst>
              <a:ext uri="{FF2B5EF4-FFF2-40B4-BE49-F238E27FC236}">
                <a16:creationId xmlns:a16="http://schemas.microsoft.com/office/drawing/2014/main" xmlns="" id="{DE23ECC6-2B38-493A-9811-B7716842B38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3" name="Notes Placeholder 2">
            <a:extLst>
              <a:ext uri="{FF2B5EF4-FFF2-40B4-BE49-F238E27FC236}">
                <a16:creationId xmlns:a16="http://schemas.microsoft.com/office/drawing/2014/main" xmlns="" id="{A19AA97B-F847-4097-B776-A145B346D53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Rule 5-3-1d</a:t>
            </a:r>
          </a:p>
          <a:p>
            <a:endParaRPr lang="en-US" altLang="en-US"/>
          </a:p>
          <a:p>
            <a:r>
              <a:rPr lang="en-US" altLang="en-US"/>
              <a:t>The officials shall: </a:t>
            </a:r>
          </a:p>
          <a:p>
            <a:r>
              <a:rPr lang="en-US" altLang="en-US"/>
              <a:t>(d) call out "play on" and, with an underswing of </a:t>
            </a:r>
            <a:r>
              <a:rPr lang="en-US" altLang="en-US" u="sng"/>
              <a:t>one or</a:t>
            </a:r>
            <a:r>
              <a:rPr lang="en-US" altLang="en-US"/>
              <a:t> both arms, indicate a foul which was observed but shall go unpenalized because penalizing the offending team would give an advantage to the offending team.  If the referee applies the advantage, which was anticipated but does not develop at that time, the referee shall penalize the original offense.</a:t>
            </a:r>
          </a:p>
          <a:p>
            <a:endParaRPr lang="en-US" altLang="en-US"/>
          </a:p>
          <a:p>
            <a:r>
              <a:rPr lang="en-US" altLang="en-US" b="1"/>
              <a:t>Rationale: </a:t>
            </a:r>
            <a:r>
              <a:rPr lang="en-US" altLang="en-US"/>
              <a:t>This change permits the use of one arm to signal advantage.</a:t>
            </a:r>
          </a:p>
        </p:txBody>
      </p:sp>
      <p:sp>
        <p:nvSpPr>
          <p:cNvPr id="92164" name="Slide Number Placeholder 3">
            <a:extLst>
              <a:ext uri="{FF2B5EF4-FFF2-40B4-BE49-F238E27FC236}">
                <a16:creationId xmlns:a16="http://schemas.microsoft.com/office/drawing/2014/main" xmlns="" id="{1DF977EA-5F0B-4617-A5BB-F7B85FD41C1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BF88669-C59A-465C-897D-8AB8237A37AD}" type="slidenum">
              <a:rPr lang="en-US" altLang="en-US" smtClean="0"/>
              <a:pPr/>
              <a:t>9</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6" descr="Students.jpg">
            <a:extLst>
              <a:ext uri="{FF2B5EF4-FFF2-40B4-BE49-F238E27FC236}">
                <a16:creationId xmlns:a16="http://schemas.microsoft.com/office/drawing/2014/main" xmlns="" id="{36B47D33-39F6-4B50-8CD3-BFE139132DC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t="1465" b="23846"/>
          <a:stretch>
            <a:fillRect/>
          </a:stretch>
        </p:blipFill>
        <p:spPr bwMode="auto">
          <a:xfrm>
            <a:off x="0" y="0"/>
            <a:ext cx="12192000" cy="441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xmlns="" id="{7E3A087D-C75C-4F23-ABF6-EF6AAEE756F0}"/>
              </a:ext>
            </a:extLst>
          </p:cNvPr>
          <p:cNvSpPr/>
          <p:nvPr userDrawn="1"/>
        </p:nvSpPr>
        <p:spPr>
          <a:xfrm>
            <a:off x="0" y="2809875"/>
            <a:ext cx="12192000" cy="1609725"/>
          </a:xfrm>
          <a:prstGeom prst="rect">
            <a:avLst/>
          </a:prstGeom>
          <a:solidFill>
            <a:schemeClr val="tx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Rectangle 5">
            <a:extLst>
              <a:ext uri="{FF2B5EF4-FFF2-40B4-BE49-F238E27FC236}">
                <a16:creationId xmlns:a16="http://schemas.microsoft.com/office/drawing/2014/main" xmlns="" id="{C4A53F1B-E22F-403F-A707-8CE201CEA392}"/>
              </a:ext>
            </a:extLst>
          </p:cNvPr>
          <p:cNvSpPr/>
          <p:nvPr userDrawn="1"/>
        </p:nvSpPr>
        <p:spPr>
          <a:xfrm>
            <a:off x="2743200" y="4416425"/>
            <a:ext cx="9448800" cy="4206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 name="Rectangle 6">
            <a:extLst>
              <a:ext uri="{FF2B5EF4-FFF2-40B4-BE49-F238E27FC236}">
                <a16:creationId xmlns:a16="http://schemas.microsoft.com/office/drawing/2014/main" xmlns="" id="{F62EB2A4-290E-4034-B76C-B59A9934B523}"/>
              </a:ext>
            </a:extLst>
          </p:cNvPr>
          <p:cNvSpPr/>
          <p:nvPr userDrawn="1"/>
        </p:nvSpPr>
        <p:spPr>
          <a:xfrm rot="10800000">
            <a:off x="2233613" y="4416425"/>
            <a:ext cx="508000" cy="2441575"/>
          </a:xfrm>
          <a:prstGeom prst="rect">
            <a:avLst/>
          </a:prstGeom>
          <a:gradFill flip="none" rotWithShape="1">
            <a:gsLst>
              <a:gs pos="0">
                <a:schemeClr val="tx1">
                  <a:tint val="44500"/>
                  <a:satMod val="160000"/>
                  <a:alpha val="0"/>
                </a:schemeClr>
              </a:gs>
              <a:gs pos="100000">
                <a:schemeClr val="tx1">
                  <a:tint val="23500"/>
                  <a:satMod val="1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10800000" scaled="1"/>
                <a:tileRect/>
              </a:gradFill>
            </a:endParaRPr>
          </a:p>
        </p:txBody>
      </p:sp>
      <p:sp>
        <p:nvSpPr>
          <p:cNvPr id="8" name="TextBox 7">
            <a:extLst>
              <a:ext uri="{FF2B5EF4-FFF2-40B4-BE49-F238E27FC236}">
                <a16:creationId xmlns:a16="http://schemas.microsoft.com/office/drawing/2014/main" xmlns="" id="{E7D0894F-76D3-4590-A66B-FB54F589FDB9}"/>
              </a:ext>
            </a:extLst>
          </p:cNvPr>
          <p:cNvSpPr txBox="1">
            <a:spLocks noChangeArrowheads="1"/>
          </p:cNvSpPr>
          <p:nvPr userDrawn="1"/>
        </p:nvSpPr>
        <p:spPr bwMode="auto">
          <a:xfrm>
            <a:off x="8205788" y="4456113"/>
            <a:ext cx="378936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defRPr/>
            </a:pPr>
            <a:r>
              <a:rPr lang="en-US" altLang="en-US">
                <a:solidFill>
                  <a:schemeClr val="bg1"/>
                </a:solidFill>
                <a:latin typeface="Calibri" panose="020F0502020204030204" pitchFamily="34" charset="0"/>
              </a:rPr>
              <a:t>Take Part. Get Set For Life.®</a:t>
            </a:r>
          </a:p>
        </p:txBody>
      </p:sp>
      <p:sp>
        <p:nvSpPr>
          <p:cNvPr id="9" name="TextBox 8">
            <a:extLst>
              <a:ext uri="{FF2B5EF4-FFF2-40B4-BE49-F238E27FC236}">
                <a16:creationId xmlns:a16="http://schemas.microsoft.com/office/drawing/2014/main" xmlns="" id="{336A3924-8508-4D4D-9EFE-2D3B26E483B7}"/>
              </a:ext>
            </a:extLst>
          </p:cNvPr>
          <p:cNvSpPr txBox="1">
            <a:spLocks noChangeArrowheads="1"/>
          </p:cNvSpPr>
          <p:nvPr userDrawn="1"/>
        </p:nvSpPr>
        <p:spPr bwMode="auto">
          <a:xfrm>
            <a:off x="454025" y="4525963"/>
            <a:ext cx="1830388"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r>
              <a:rPr lang="en-US" altLang="en-US" sz="1100">
                <a:solidFill>
                  <a:srgbClr val="003798"/>
                </a:solidFill>
                <a:latin typeface="Calibri" panose="020F0502020204030204" pitchFamily="34" charset="0"/>
              </a:rPr>
              <a:t>National Federation of State </a:t>
            </a:r>
          </a:p>
          <a:p>
            <a:pPr algn="ctr" eaLnBrk="1" hangingPunct="1">
              <a:defRPr/>
            </a:pPr>
            <a:r>
              <a:rPr lang="en-US" altLang="en-US" sz="1100">
                <a:solidFill>
                  <a:srgbClr val="003798"/>
                </a:solidFill>
                <a:latin typeface="Calibri" panose="020F0502020204030204" pitchFamily="34" charset="0"/>
              </a:rPr>
              <a:t>High School Associations</a:t>
            </a:r>
          </a:p>
        </p:txBody>
      </p:sp>
      <p:pic>
        <p:nvPicPr>
          <p:cNvPr id="10" name="Picture 23" descr="A picture containing tree, stop, sky, road&#10;&#10;Description generated with high confidence">
            <a:extLst>
              <a:ext uri="{FF2B5EF4-FFF2-40B4-BE49-F238E27FC236}">
                <a16:creationId xmlns:a16="http://schemas.microsoft.com/office/drawing/2014/main" xmlns="" id="{F5FE5B4F-00BC-42C4-B263-B9FCB18F1970}"/>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49313" y="5013325"/>
            <a:ext cx="1019175" cy="148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09600" y="3091816"/>
            <a:ext cx="11297920" cy="1241425"/>
          </a:xfrm>
        </p:spPr>
        <p:txBody>
          <a:bodyPr>
            <a:noAutofit/>
          </a:bodyPr>
          <a:lstStyle>
            <a:lvl1pPr algn="l">
              <a:lnSpc>
                <a:spcPts val="3800"/>
              </a:lnSpc>
              <a:defRPr sz="4600" b="1" cap="all" spc="0" baseline="0">
                <a:solidFill>
                  <a:schemeClr val="bg1"/>
                </a:solidFill>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3180080" y="5034280"/>
            <a:ext cx="8829040" cy="1709420"/>
          </a:xfrm>
        </p:spPr>
        <p:txBody>
          <a:bodyPr/>
          <a:lstStyle>
            <a:lvl1pPr marL="0" indent="0" algn="l">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15155475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54856" y="195004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42856" y="195004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DAC89A8B-5E00-405A-914E-6170D21F6362}"/>
              </a:ext>
            </a:extLst>
          </p:cNvPr>
          <p:cNvSpPr>
            <a:spLocks noGrp="1"/>
          </p:cNvSpPr>
          <p:nvPr>
            <p:ph type="dt" sz="half" idx="10"/>
          </p:nvPr>
        </p:nvSpPr>
        <p:spPr/>
        <p:txBody>
          <a:bodyPr/>
          <a:lstStyle>
            <a:lvl1pPr>
              <a:defRPr/>
            </a:lvl1pPr>
          </a:lstStyle>
          <a:p>
            <a:pPr>
              <a:defRPr/>
            </a:pPr>
            <a:fld id="{B25D4202-3912-42A6-9685-4533D393F9ED}" type="datetimeFigureOut">
              <a:rPr lang="en-US"/>
              <a:pPr>
                <a:defRPr/>
              </a:pPr>
              <a:t>7/28/2019</a:t>
            </a:fld>
            <a:endParaRPr lang="en-US"/>
          </a:p>
        </p:txBody>
      </p:sp>
      <p:sp>
        <p:nvSpPr>
          <p:cNvPr id="6" name="Footer Placeholder 5">
            <a:extLst>
              <a:ext uri="{FF2B5EF4-FFF2-40B4-BE49-F238E27FC236}">
                <a16:creationId xmlns:a16="http://schemas.microsoft.com/office/drawing/2014/main" xmlns="" id="{C25B215E-B5E7-408F-93A5-04BC7F2FAFF2}"/>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xmlns="" id="{2D618228-A6A9-45C4-B9F5-3BCCAC6A132B}"/>
              </a:ext>
            </a:extLst>
          </p:cNvPr>
          <p:cNvSpPr>
            <a:spLocks noGrp="1"/>
          </p:cNvSpPr>
          <p:nvPr>
            <p:ph type="sldNum" sz="quarter" idx="12"/>
          </p:nvPr>
        </p:nvSpPr>
        <p:spPr/>
        <p:txBody>
          <a:bodyPr/>
          <a:lstStyle>
            <a:lvl1pPr>
              <a:defRPr/>
            </a:lvl1pPr>
          </a:lstStyle>
          <a:p>
            <a:pPr>
              <a:defRPr/>
            </a:pPr>
            <a:fld id="{4633FE06-3CCE-4198-A7D9-305C5B63D643}" type="slidenum">
              <a:rPr lang="en-US"/>
              <a:pPr>
                <a:defRPr/>
              </a:pPr>
              <a:t>‹#›</a:t>
            </a:fld>
            <a:endParaRPr lang="en-US"/>
          </a:p>
        </p:txBody>
      </p:sp>
    </p:spTree>
    <p:extLst>
      <p:ext uri="{BB962C8B-B14F-4D97-AF65-F5344CB8AC3E}">
        <p14:creationId xmlns:p14="http://schemas.microsoft.com/office/powerpoint/2010/main" val="39242546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704773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1_Sporty Title Slide">
    <p:spTree>
      <p:nvGrpSpPr>
        <p:cNvPr id="1" name=""/>
        <p:cNvGrpSpPr/>
        <p:nvPr/>
      </p:nvGrpSpPr>
      <p:grpSpPr>
        <a:xfrm>
          <a:off x="0" y="0"/>
          <a:ext cx="0" cy="0"/>
          <a:chOff x="0" y="0"/>
          <a:chExt cx="0" cy="0"/>
        </a:xfrm>
      </p:grpSpPr>
      <p:pic>
        <p:nvPicPr>
          <p:cNvPr id="4" name="Picture 15">
            <a:extLst>
              <a:ext uri="{FF2B5EF4-FFF2-40B4-BE49-F238E27FC236}">
                <a16:creationId xmlns:a16="http://schemas.microsoft.com/office/drawing/2014/main" xmlns="" id="{BDF53EE2-C0C4-45E5-B59A-C249B6946FB5}"/>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4613" y="-11113"/>
            <a:ext cx="12192001" cy="4410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xmlns="" id="{105A17E2-D82D-41AF-879B-4677ABB27363}"/>
              </a:ext>
            </a:extLst>
          </p:cNvPr>
          <p:cNvSpPr/>
          <p:nvPr userDrawn="1"/>
        </p:nvSpPr>
        <p:spPr>
          <a:xfrm>
            <a:off x="0" y="2809875"/>
            <a:ext cx="12192000" cy="1609725"/>
          </a:xfrm>
          <a:prstGeom prst="rect">
            <a:avLst/>
          </a:prstGeom>
          <a:solidFill>
            <a:schemeClr val="tx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6" name="Rectangle 5">
            <a:extLst>
              <a:ext uri="{FF2B5EF4-FFF2-40B4-BE49-F238E27FC236}">
                <a16:creationId xmlns:a16="http://schemas.microsoft.com/office/drawing/2014/main" xmlns="" id="{0D07B4C5-E619-48E7-ABC9-D2891DB9FCB8}"/>
              </a:ext>
            </a:extLst>
          </p:cNvPr>
          <p:cNvSpPr/>
          <p:nvPr userDrawn="1"/>
        </p:nvSpPr>
        <p:spPr>
          <a:xfrm>
            <a:off x="2743200" y="4416425"/>
            <a:ext cx="9448800" cy="4206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7" name="Rectangle 6">
            <a:extLst>
              <a:ext uri="{FF2B5EF4-FFF2-40B4-BE49-F238E27FC236}">
                <a16:creationId xmlns:a16="http://schemas.microsoft.com/office/drawing/2014/main" xmlns="" id="{62466658-835E-451F-BC5A-6744F6E04D9C}"/>
              </a:ext>
            </a:extLst>
          </p:cNvPr>
          <p:cNvSpPr/>
          <p:nvPr userDrawn="1"/>
        </p:nvSpPr>
        <p:spPr>
          <a:xfrm rot="10800000">
            <a:off x="2233613" y="4416425"/>
            <a:ext cx="508000" cy="2441575"/>
          </a:xfrm>
          <a:prstGeom prst="rect">
            <a:avLst/>
          </a:prstGeom>
          <a:gradFill flip="none" rotWithShape="1">
            <a:gsLst>
              <a:gs pos="0">
                <a:schemeClr val="tx1">
                  <a:tint val="44500"/>
                  <a:satMod val="160000"/>
                  <a:alpha val="0"/>
                </a:schemeClr>
              </a:gs>
              <a:gs pos="100000">
                <a:schemeClr val="tx1">
                  <a:tint val="23500"/>
                  <a:satMod val="1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gradFill flip="none" rotWithShape="1">
                <a:gsLst>
                  <a:gs pos="0">
                    <a:prstClr val="white">
                      <a:shade val="30000"/>
                      <a:satMod val="115000"/>
                    </a:prstClr>
                  </a:gs>
                  <a:gs pos="50000">
                    <a:prstClr val="white">
                      <a:shade val="67500"/>
                      <a:satMod val="115000"/>
                    </a:prstClr>
                  </a:gs>
                  <a:gs pos="100000">
                    <a:prstClr val="white">
                      <a:shade val="100000"/>
                      <a:satMod val="115000"/>
                    </a:prstClr>
                  </a:gs>
                </a:gsLst>
                <a:lin ang="10800000" scaled="1"/>
                <a:tileRect/>
              </a:gradFill>
            </a:endParaRPr>
          </a:p>
        </p:txBody>
      </p:sp>
      <p:sp>
        <p:nvSpPr>
          <p:cNvPr id="8" name="TextBox 20">
            <a:extLst>
              <a:ext uri="{FF2B5EF4-FFF2-40B4-BE49-F238E27FC236}">
                <a16:creationId xmlns:a16="http://schemas.microsoft.com/office/drawing/2014/main" xmlns="" id="{BEF76F14-2DAD-4C38-B873-72F8E82CC5ED}"/>
              </a:ext>
            </a:extLst>
          </p:cNvPr>
          <p:cNvSpPr txBox="1">
            <a:spLocks noChangeArrowheads="1"/>
          </p:cNvSpPr>
          <p:nvPr userDrawn="1"/>
        </p:nvSpPr>
        <p:spPr bwMode="auto">
          <a:xfrm>
            <a:off x="8205788" y="4456113"/>
            <a:ext cx="378936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defRPr/>
            </a:pPr>
            <a:r>
              <a:rPr lang="en-US" altLang="en-US">
                <a:solidFill>
                  <a:prstClr val="white"/>
                </a:solidFill>
                <a:latin typeface="Calibri" panose="020F0502020204030204" pitchFamily="34" charset="0"/>
              </a:rPr>
              <a:t>Take Part. Get Set For Life.®</a:t>
            </a:r>
          </a:p>
        </p:txBody>
      </p:sp>
      <p:sp>
        <p:nvSpPr>
          <p:cNvPr id="9" name="TextBox 21">
            <a:extLst>
              <a:ext uri="{FF2B5EF4-FFF2-40B4-BE49-F238E27FC236}">
                <a16:creationId xmlns:a16="http://schemas.microsoft.com/office/drawing/2014/main" xmlns="" id="{15608BD3-CF69-4A50-870C-54FB0A325ECF}"/>
              </a:ext>
            </a:extLst>
          </p:cNvPr>
          <p:cNvSpPr txBox="1">
            <a:spLocks noChangeArrowheads="1"/>
          </p:cNvSpPr>
          <p:nvPr userDrawn="1"/>
        </p:nvSpPr>
        <p:spPr bwMode="auto">
          <a:xfrm>
            <a:off x="454025" y="4525963"/>
            <a:ext cx="1830388"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r>
              <a:rPr lang="en-US" altLang="en-US" sz="1100">
                <a:solidFill>
                  <a:srgbClr val="003798"/>
                </a:solidFill>
                <a:latin typeface="Calibri" panose="020F0502020204030204" pitchFamily="34" charset="0"/>
              </a:rPr>
              <a:t>National Federation of State </a:t>
            </a:r>
          </a:p>
          <a:p>
            <a:pPr algn="ctr" eaLnBrk="1" hangingPunct="1">
              <a:defRPr/>
            </a:pPr>
            <a:r>
              <a:rPr lang="en-US" altLang="en-US" sz="1100">
                <a:solidFill>
                  <a:srgbClr val="003798"/>
                </a:solidFill>
                <a:latin typeface="Calibri" panose="020F0502020204030204" pitchFamily="34" charset="0"/>
              </a:rPr>
              <a:t>High School Associations</a:t>
            </a:r>
          </a:p>
        </p:txBody>
      </p:sp>
      <p:pic>
        <p:nvPicPr>
          <p:cNvPr id="10" name="Picture 22" descr="A picture containing tree, stop, sky, road&#10;&#10;Description generated with high confidence">
            <a:extLst>
              <a:ext uri="{FF2B5EF4-FFF2-40B4-BE49-F238E27FC236}">
                <a16:creationId xmlns:a16="http://schemas.microsoft.com/office/drawing/2014/main" xmlns="" id="{DC94EB87-8A57-4E34-BD51-18B95C17F718}"/>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49313" y="5013325"/>
            <a:ext cx="1019175" cy="148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09600" y="3091816"/>
            <a:ext cx="11297920" cy="1241425"/>
          </a:xfrm>
        </p:spPr>
        <p:txBody>
          <a:bodyPr>
            <a:noAutofit/>
          </a:bodyPr>
          <a:lstStyle>
            <a:lvl1pPr algn="l">
              <a:lnSpc>
                <a:spcPts val="3800"/>
              </a:lnSpc>
              <a:defRPr sz="4600" b="1" cap="all" spc="0" baseline="0">
                <a:solidFill>
                  <a:schemeClr val="bg1"/>
                </a:solidFill>
                <a:latin typeface="+mj-lt"/>
              </a:defRPr>
            </a:lvl1pPr>
          </a:lstStyle>
          <a:p>
            <a:r>
              <a:rPr lang="en-US" dirty="0"/>
              <a:t>Click to edit Master title style</a:t>
            </a:r>
          </a:p>
        </p:txBody>
      </p:sp>
      <p:sp>
        <p:nvSpPr>
          <p:cNvPr id="3" name="Subtitle 2"/>
          <p:cNvSpPr>
            <a:spLocks noGrp="1"/>
          </p:cNvSpPr>
          <p:nvPr>
            <p:ph type="subTitle" idx="1"/>
          </p:nvPr>
        </p:nvSpPr>
        <p:spPr>
          <a:xfrm>
            <a:off x="3180080" y="5034280"/>
            <a:ext cx="8829040" cy="1709420"/>
          </a:xfrm>
        </p:spPr>
        <p:txBody>
          <a:bodyPr/>
          <a:lstStyle>
            <a:lvl1pPr marL="0" indent="0" algn="l">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878083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1_Sporty Title Slide">
    <p:spTree>
      <p:nvGrpSpPr>
        <p:cNvPr id="1" name=""/>
        <p:cNvGrpSpPr/>
        <p:nvPr/>
      </p:nvGrpSpPr>
      <p:grpSpPr>
        <a:xfrm>
          <a:off x="0" y="0"/>
          <a:ext cx="0" cy="0"/>
          <a:chOff x="0" y="0"/>
          <a:chExt cx="0" cy="0"/>
        </a:xfrm>
      </p:grpSpPr>
      <p:pic>
        <p:nvPicPr>
          <p:cNvPr id="4" name="Picture 15">
            <a:extLst>
              <a:ext uri="{FF2B5EF4-FFF2-40B4-BE49-F238E27FC236}">
                <a16:creationId xmlns:a16="http://schemas.microsoft.com/office/drawing/2014/main" xmlns="" id="{7D47793B-4C4B-4A9F-B3F0-C55D75F8B812}"/>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4613" y="-11113"/>
            <a:ext cx="12192001" cy="4410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xmlns="" id="{9B3B219B-9A62-4020-8239-D18A84075285}"/>
              </a:ext>
            </a:extLst>
          </p:cNvPr>
          <p:cNvSpPr/>
          <p:nvPr userDrawn="1"/>
        </p:nvSpPr>
        <p:spPr>
          <a:xfrm>
            <a:off x="0" y="2809875"/>
            <a:ext cx="12192000" cy="1609725"/>
          </a:xfrm>
          <a:prstGeom prst="rect">
            <a:avLst/>
          </a:prstGeom>
          <a:solidFill>
            <a:schemeClr val="tx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6" name="Rectangle 5">
            <a:extLst>
              <a:ext uri="{FF2B5EF4-FFF2-40B4-BE49-F238E27FC236}">
                <a16:creationId xmlns:a16="http://schemas.microsoft.com/office/drawing/2014/main" xmlns="" id="{D2ED4810-9AC3-4655-B68D-CD9AA5103D46}"/>
              </a:ext>
            </a:extLst>
          </p:cNvPr>
          <p:cNvSpPr/>
          <p:nvPr userDrawn="1"/>
        </p:nvSpPr>
        <p:spPr>
          <a:xfrm>
            <a:off x="2743200" y="4416425"/>
            <a:ext cx="9448800" cy="4206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7" name="Rectangle 6">
            <a:extLst>
              <a:ext uri="{FF2B5EF4-FFF2-40B4-BE49-F238E27FC236}">
                <a16:creationId xmlns:a16="http://schemas.microsoft.com/office/drawing/2014/main" xmlns="" id="{4A00411B-FC09-4756-8159-32D31913D4F5}"/>
              </a:ext>
            </a:extLst>
          </p:cNvPr>
          <p:cNvSpPr/>
          <p:nvPr userDrawn="1"/>
        </p:nvSpPr>
        <p:spPr>
          <a:xfrm rot="10800000">
            <a:off x="2233613" y="4416425"/>
            <a:ext cx="508000" cy="2441575"/>
          </a:xfrm>
          <a:prstGeom prst="rect">
            <a:avLst/>
          </a:prstGeom>
          <a:gradFill flip="none" rotWithShape="1">
            <a:gsLst>
              <a:gs pos="0">
                <a:schemeClr val="tx1">
                  <a:tint val="44500"/>
                  <a:satMod val="160000"/>
                  <a:alpha val="0"/>
                </a:schemeClr>
              </a:gs>
              <a:gs pos="100000">
                <a:schemeClr val="tx1">
                  <a:tint val="23500"/>
                  <a:satMod val="1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gradFill flip="none" rotWithShape="1">
                <a:gsLst>
                  <a:gs pos="0">
                    <a:prstClr val="white">
                      <a:shade val="30000"/>
                      <a:satMod val="115000"/>
                    </a:prstClr>
                  </a:gs>
                  <a:gs pos="50000">
                    <a:prstClr val="white">
                      <a:shade val="67500"/>
                      <a:satMod val="115000"/>
                    </a:prstClr>
                  </a:gs>
                  <a:gs pos="100000">
                    <a:prstClr val="white">
                      <a:shade val="100000"/>
                      <a:satMod val="115000"/>
                    </a:prstClr>
                  </a:gs>
                </a:gsLst>
                <a:lin ang="10800000" scaled="1"/>
                <a:tileRect/>
              </a:gradFill>
            </a:endParaRPr>
          </a:p>
        </p:txBody>
      </p:sp>
      <p:sp>
        <p:nvSpPr>
          <p:cNvPr id="8" name="TextBox 20">
            <a:extLst>
              <a:ext uri="{FF2B5EF4-FFF2-40B4-BE49-F238E27FC236}">
                <a16:creationId xmlns:a16="http://schemas.microsoft.com/office/drawing/2014/main" xmlns="" id="{AE4979B5-6E8A-4CEA-92D1-EBC3C61EC22D}"/>
              </a:ext>
            </a:extLst>
          </p:cNvPr>
          <p:cNvSpPr txBox="1">
            <a:spLocks noChangeArrowheads="1"/>
          </p:cNvSpPr>
          <p:nvPr userDrawn="1"/>
        </p:nvSpPr>
        <p:spPr bwMode="auto">
          <a:xfrm>
            <a:off x="8205788" y="4456113"/>
            <a:ext cx="378936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defRPr/>
            </a:pPr>
            <a:r>
              <a:rPr lang="en-US" altLang="en-US">
                <a:solidFill>
                  <a:prstClr val="white"/>
                </a:solidFill>
                <a:latin typeface="Calibri" panose="020F0502020204030204" pitchFamily="34" charset="0"/>
              </a:rPr>
              <a:t>Take Part. Get Set For Life.®</a:t>
            </a:r>
          </a:p>
        </p:txBody>
      </p:sp>
      <p:sp>
        <p:nvSpPr>
          <p:cNvPr id="9" name="TextBox 21">
            <a:extLst>
              <a:ext uri="{FF2B5EF4-FFF2-40B4-BE49-F238E27FC236}">
                <a16:creationId xmlns:a16="http://schemas.microsoft.com/office/drawing/2014/main" xmlns="" id="{74B6DD61-7658-4350-A080-1251D811C91D}"/>
              </a:ext>
            </a:extLst>
          </p:cNvPr>
          <p:cNvSpPr txBox="1">
            <a:spLocks noChangeArrowheads="1"/>
          </p:cNvSpPr>
          <p:nvPr userDrawn="1"/>
        </p:nvSpPr>
        <p:spPr bwMode="auto">
          <a:xfrm>
            <a:off x="454025" y="4525963"/>
            <a:ext cx="1830388"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r>
              <a:rPr lang="en-US" altLang="en-US" sz="1100">
                <a:solidFill>
                  <a:srgbClr val="003798"/>
                </a:solidFill>
                <a:latin typeface="Calibri" panose="020F0502020204030204" pitchFamily="34" charset="0"/>
              </a:rPr>
              <a:t>National Federation of State </a:t>
            </a:r>
          </a:p>
          <a:p>
            <a:pPr algn="ctr" eaLnBrk="1" hangingPunct="1">
              <a:defRPr/>
            </a:pPr>
            <a:r>
              <a:rPr lang="en-US" altLang="en-US" sz="1100">
                <a:solidFill>
                  <a:srgbClr val="003798"/>
                </a:solidFill>
                <a:latin typeface="Calibri" panose="020F0502020204030204" pitchFamily="34" charset="0"/>
              </a:rPr>
              <a:t>High School Associations</a:t>
            </a:r>
          </a:p>
        </p:txBody>
      </p:sp>
      <p:pic>
        <p:nvPicPr>
          <p:cNvPr id="10" name="Picture 22" descr="A picture containing tree, stop, sky, road&#10;&#10;Description generated with high confidence">
            <a:extLst>
              <a:ext uri="{FF2B5EF4-FFF2-40B4-BE49-F238E27FC236}">
                <a16:creationId xmlns:a16="http://schemas.microsoft.com/office/drawing/2014/main" xmlns="" id="{32DF55C7-8CEC-43A1-A384-10EBF5D5B718}"/>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49313" y="5013325"/>
            <a:ext cx="1019175" cy="148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09600" y="3091816"/>
            <a:ext cx="11297920" cy="1241425"/>
          </a:xfrm>
        </p:spPr>
        <p:txBody>
          <a:bodyPr>
            <a:noAutofit/>
          </a:bodyPr>
          <a:lstStyle>
            <a:lvl1pPr algn="l">
              <a:lnSpc>
                <a:spcPts val="3800"/>
              </a:lnSpc>
              <a:defRPr sz="4600" b="1" cap="all" spc="0" baseline="0">
                <a:solidFill>
                  <a:schemeClr val="bg1"/>
                </a:solidFill>
                <a:latin typeface="+mj-lt"/>
              </a:defRPr>
            </a:lvl1pPr>
          </a:lstStyle>
          <a:p>
            <a:r>
              <a:rPr lang="en-US" dirty="0"/>
              <a:t>Click to edit Master title style</a:t>
            </a:r>
          </a:p>
        </p:txBody>
      </p:sp>
      <p:sp>
        <p:nvSpPr>
          <p:cNvPr id="3" name="Subtitle 2"/>
          <p:cNvSpPr>
            <a:spLocks noGrp="1"/>
          </p:cNvSpPr>
          <p:nvPr>
            <p:ph type="subTitle" idx="1"/>
          </p:nvPr>
        </p:nvSpPr>
        <p:spPr>
          <a:xfrm>
            <a:off x="3180080" y="5034280"/>
            <a:ext cx="8829040" cy="1709420"/>
          </a:xfrm>
        </p:spPr>
        <p:txBody>
          <a:bodyPr/>
          <a:lstStyle>
            <a:lvl1pPr marL="0" indent="0" algn="l">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174888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15">
            <a:extLst>
              <a:ext uri="{FF2B5EF4-FFF2-40B4-BE49-F238E27FC236}">
                <a16:creationId xmlns:a16="http://schemas.microsoft.com/office/drawing/2014/main" xmlns="" id="{5BDCD04B-CD87-42D5-812D-AD25B5F20380}"/>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3175"/>
            <a:ext cx="12192000" cy="441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xmlns="" id="{1370D34A-0C06-4139-97A5-3C594CD7DE5B}"/>
              </a:ext>
            </a:extLst>
          </p:cNvPr>
          <p:cNvSpPr/>
          <p:nvPr userDrawn="1"/>
        </p:nvSpPr>
        <p:spPr>
          <a:xfrm>
            <a:off x="0" y="2809875"/>
            <a:ext cx="12192000" cy="1609725"/>
          </a:xfrm>
          <a:prstGeom prst="rect">
            <a:avLst/>
          </a:prstGeom>
          <a:solidFill>
            <a:schemeClr val="tx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Rectangle 5">
            <a:extLst>
              <a:ext uri="{FF2B5EF4-FFF2-40B4-BE49-F238E27FC236}">
                <a16:creationId xmlns:a16="http://schemas.microsoft.com/office/drawing/2014/main" xmlns="" id="{2A458DEC-7E6C-477E-8091-A795BD9D5810}"/>
              </a:ext>
            </a:extLst>
          </p:cNvPr>
          <p:cNvSpPr/>
          <p:nvPr userDrawn="1"/>
        </p:nvSpPr>
        <p:spPr>
          <a:xfrm>
            <a:off x="2743200" y="4416425"/>
            <a:ext cx="9448800" cy="4206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 name="Rectangle 6">
            <a:extLst>
              <a:ext uri="{FF2B5EF4-FFF2-40B4-BE49-F238E27FC236}">
                <a16:creationId xmlns:a16="http://schemas.microsoft.com/office/drawing/2014/main" xmlns="" id="{A0A0541B-ECFF-4F4C-9CCB-5789CE28F787}"/>
              </a:ext>
            </a:extLst>
          </p:cNvPr>
          <p:cNvSpPr/>
          <p:nvPr userDrawn="1"/>
        </p:nvSpPr>
        <p:spPr>
          <a:xfrm rot="10800000">
            <a:off x="2233613" y="4416425"/>
            <a:ext cx="508000" cy="2441575"/>
          </a:xfrm>
          <a:prstGeom prst="rect">
            <a:avLst/>
          </a:prstGeom>
          <a:gradFill flip="none" rotWithShape="1">
            <a:gsLst>
              <a:gs pos="0">
                <a:schemeClr val="tx1">
                  <a:tint val="44500"/>
                  <a:satMod val="160000"/>
                  <a:alpha val="0"/>
                </a:schemeClr>
              </a:gs>
              <a:gs pos="100000">
                <a:schemeClr val="tx1">
                  <a:tint val="23500"/>
                  <a:satMod val="1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10800000" scaled="1"/>
                <a:tileRect/>
              </a:gradFill>
            </a:endParaRPr>
          </a:p>
        </p:txBody>
      </p:sp>
      <p:sp>
        <p:nvSpPr>
          <p:cNvPr id="8" name="TextBox 7">
            <a:extLst>
              <a:ext uri="{FF2B5EF4-FFF2-40B4-BE49-F238E27FC236}">
                <a16:creationId xmlns:a16="http://schemas.microsoft.com/office/drawing/2014/main" xmlns="" id="{2748AA6E-CD2D-43A2-91A3-C974043A0A71}"/>
              </a:ext>
            </a:extLst>
          </p:cNvPr>
          <p:cNvSpPr txBox="1">
            <a:spLocks noChangeArrowheads="1"/>
          </p:cNvSpPr>
          <p:nvPr userDrawn="1"/>
        </p:nvSpPr>
        <p:spPr bwMode="auto">
          <a:xfrm>
            <a:off x="8205788" y="4456113"/>
            <a:ext cx="378936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defRPr/>
            </a:pPr>
            <a:r>
              <a:rPr lang="en-US" altLang="en-US">
                <a:solidFill>
                  <a:schemeClr val="bg1"/>
                </a:solidFill>
                <a:latin typeface="Calibri" panose="020F0502020204030204" pitchFamily="34" charset="0"/>
              </a:rPr>
              <a:t>Take Part. Get Set For Life.®</a:t>
            </a:r>
          </a:p>
        </p:txBody>
      </p:sp>
      <p:sp>
        <p:nvSpPr>
          <p:cNvPr id="9" name="TextBox 8">
            <a:extLst>
              <a:ext uri="{FF2B5EF4-FFF2-40B4-BE49-F238E27FC236}">
                <a16:creationId xmlns:a16="http://schemas.microsoft.com/office/drawing/2014/main" xmlns="" id="{608A80A0-5944-4F0B-8D6A-780E5870B914}"/>
              </a:ext>
            </a:extLst>
          </p:cNvPr>
          <p:cNvSpPr txBox="1">
            <a:spLocks noChangeArrowheads="1"/>
          </p:cNvSpPr>
          <p:nvPr userDrawn="1"/>
        </p:nvSpPr>
        <p:spPr bwMode="auto">
          <a:xfrm>
            <a:off x="454025" y="4525963"/>
            <a:ext cx="1830388"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r>
              <a:rPr lang="en-US" altLang="en-US" sz="1100">
                <a:solidFill>
                  <a:srgbClr val="003798"/>
                </a:solidFill>
                <a:latin typeface="Calibri" panose="020F0502020204030204" pitchFamily="34" charset="0"/>
              </a:rPr>
              <a:t>National Federation of State </a:t>
            </a:r>
          </a:p>
          <a:p>
            <a:pPr algn="ctr" eaLnBrk="1" hangingPunct="1">
              <a:defRPr/>
            </a:pPr>
            <a:r>
              <a:rPr lang="en-US" altLang="en-US" sz="1100">
                <a:solidFill>
                  <a:srgbClr val="003798"/>
                </a:solidFill>
                <a:latin typeface="Calibri" panose="020F0502020204030204" pitchFamily="34" charset="0"/>
              </a:rPr>
              <a:t>High School Associations</a:t>
            </a:r>
          </a:p>
        </p:txBody>
      </p:sp>
      <p:sp>
        <p:nvSpPr>
          <p:cNvPr id="2" name="Title 1"/>
          <p:cNvSpPr>
            <a:spLocks noGrp="1"/>
          </p:cNvSpPr>
          <p:nvPr>
            <p:ph type="ctrTitle"/>
          </p:nvPr>
        </p:nvSpPr>
        <p:spPr>
          <a:xfrm>
            <a:off x="609600" y="3091816"/>
            <a:ext cx="11297920" cy="1241425"/>
          </a:xfrm>
        </p:spPr>
        <p:txBody>
          <a:bodyPr>
            <a:noAutofit/>
          </a:bodyPr>
          <a:lstStyle>
            <a:lvl1pPr algn="l">
              <a:lnSpc>
                <a:spcPts val="3800"/>
              </a:lnSpc>
              <a:defRPr sz="4600" b="1" cap="all" spc="0" baseline="0">
                <a:solidFill>
                  <a:schemeClr val="bg1"/>
                </a:solidFill>
                <a:latin typeface="+mj-lt"/>
              </a:defRPr>
            </a:lvl1pPr>
          </a:lstStyle>
          <a:p>
            <a:r>
              <a:rPr lang="en-US" dirty="0"/>
              <a:t>Click to edit Master title style</a:t>
            </a:r>
          </a:p>
        </p:txBody>
      </p:sp>
      <p:sp>
        <p:nvSpPr>
          <p:cNvPr id="3" name="Subtitle 2"/>
          <p:cNvSpPr>
            <a:spLocks noGrp="1"/>
          </p:cNvSpPr>
          <p:nvPr>
            <p:ph type="subTitle" idx="1"/>
          </p:nvPr>
        </p:nvSpPr>
        <p:spPr>
          <a:xfrm>
            <a:off x="3180080" y="5034280"/>
            <a:ext cx="8829040" cy="1709420"/>
          </a:xfrm>
        </p:spPr>
        <p:txBody>
          <a:bodyPr/>
          <a:lstStyle>
            <a:lvl1pPr marL="0" indent="0" algn="l">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6932674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1_Sporty 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6E37F88F-F039-436C-BDFC-16AB701DED04}"/>
              </a:ext>
            </a:extLst>
          </p:cNvPr>
          <p:cNvSpPr/>
          <p:nvPr userDrawn="1"/>
        </p:nvSpPr>
        <p:spPr>
          <a:xfrm>
            <a:off x="0" y="2809875"/>
            <a:ext cx="12192000" cy="1609725"/>
          </a:xfrm>
          <a:prstGeom prst="rect">
            <a:avLst/>
          </a:prstGeom>
          <a:solidFill>
            <a:schemeClr val="tx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Rectangle 4">
            <a:extLst>
              <a:ext uri="{FF2B5EF4-FFF2-40B4-BE49-F238E27FC236}">
                <a16:creationId xmlns:a16="http://schemas.microsoft.com/office/drawing/2014/main" xmlns="" id="{3C58722F-6D19-4B16-846C-4CF6061FE242}"/>
              </a:ext>
            </a:extLst>
          </p:cNvPr>
          <p:cNvSpPr/>
          <p:nvPr userDrawn="1"/>
        </p:nvSpPr>
        <p:spPr>
          <a:xfrm>
            <a:off x="2743200" y="4416425"/>
            <a:ext cx="9448800" cy="4206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Rectangle 5">
            <a:extLst>
              <a:ext uri="{FF2B5EF4-FFF2-40B4-BE49-F238E27FC236}">
                <a16:creationId xmlns:a16="http://schemas.microsoft.com/office/drawing/2014/main" xmlns="" id="{8153D878-48E2-4DBB-948D-14030AFAC6D7}"/>
              </a:ext>
            </a:extLst>
          </p:cNvPr>
          <p:cNvSpPr/>
          <p:nvPr userDrawn="1"/>
        </p:nvSpPr>
        <p:spPr>
          <a:xfrm rot="10800000">
            <a:off x="2233613" y="4416425"/>
            <a:ext cx="508000" cy="2441575"/>
          </a:xfrm>
          <a:prstGeom prst="rect">
            <a:avLst/>
          </a:prstGeom>
          <a:gradFill flip="none" rotWithShape="1">
            <a:gsLst>
              <a:gs pos="0">
                <a:schemeClr val="tx1">
                  <a:tint val="44500"/>
                  <a:satMod val="160000"/>
                  <a:alpha val="0"/>
                </a:schemeClr>
              </a:gs>
              <a:gs pos="100000">
                <a:schemeClr val="tx1">
                  <a:tint val="23500"/>
                  <a:satMod val="1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10800000" scaled="1"/>
                <a:tileRect/>
              </a:gradFill>
            </a:endParaRPr>
          </a:p>
        </p:txBody>
      </p:sp>
      <p:sp>
        <p:nvSpPr>
          <p:cNvPr id="7" name="TextBox 6">
            <a:extLst>
              <a:ext uri="{FF2B5EF4-FFF2-40B4-BE49-F238E27FC236}">
                <a16:creationId xmlns:a16="http://schemas.microsoft.com/office/drawing/2014/main" xmlns="" id="{3EE6648E-21E9-4B8F-81AD-A9A61E980590}"/>
              </a:ext>
            </a:extLst>
          </p:cNvPr>
          <p:cNvSpPr txBox="1">
            <a:spLocks noChangeArrowheads="1"/>
          </p:cNvSpPr>
          <p:nvPr userDrawn="1"/>
        </p:nvSpPr>
        <p:spPr bwMode="auto">
          <a:xfrm>
            <a:off x="8205788" y="4456113"/>
            <a:ext cx="378936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defRPr/>
            </a:pPr>
            <a:r>
              <a:rPr lang="en-US" altLang="en-US">
                <a:solidFill>
                  <a:schemeClr val="bg1"/>
                </a:solidFill>
                <a:latin typeface="Calibri" panose="020F0502020204030204" pitchFamily="34" charset="0"/>
              </a:rPr>
              <a:t>Take Part. Get Set For Life.®</a:t>
            </a:r>
          </a:p>
        </p:txBody>
      </p:sp>
      <p:sp>
        <p:nvSpPr>
          <p:cNvPr id="8" name="TextBox 7">
            <a:extLst>
              <a:ext uri="{FF2B5EF4-FFF2-40B4-BE49-F238E27FC236}">
                <a16:creationId xmlns:a16="http://schemas.microsoft.com/office/drawing/2014/main" xmlns="" id="{DB6EC6D4-271B-4377-991B-964E5B7ECE47}"/>
              </a:ext>
            </a:extLst>
          </p:cNvPr>
          <p:cNvSpPr txBox="1">
            <a:spLocks noChangeArrowheads="1"/>
          </p:cNvSpPr>
          <p:nvPr userDrawn="1"/>
        </p:nvSpPr>
        <p:spPr bwMode="auto">
          <a:xfrm>
            <a:off x="454025" y="4525963"/>
            <a:ext cx="1830388"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r>
              <a:rPr lang="en-US" altLang="en-US" sz="1100">
                <a:solidFill>
                  <a:srgbClr val="003798"/>
                </a:solidFill>
                <a:latin typeface="Calibri" panose="020F0502020204030204" pitchFamily="34" charset="0"/>
              </a:rPr>
              <a:t>National Federation of State </a:t>
            </a:r>
          </a:p>
          <a:p>
            <a:pPr algn="ctr" eaLnBrk="1" hangingPunct="1">
              <a:defRPr/>
            </a:pPr>
            <a:r>
              <a:rPr lang="en-US" altLang="en-US" sz="1100">
                <a:solidFill>
                  <a:srgbClr val="003798"/>
                </a:solidFill>
                <a:latin typeface="Calibri" panose="020F0502020204030204" pitchFamily="34" charset="0"/>
              </a:rPr>
              <a:t>High School Associations</a:t>
            </a:r>
          </a:p>
        </p:txBody>
      </p:sp>
      <p:pic>
        <p:nvPicPr>
          <p:cNvPr id="9" name="Picture 22" descr="A picture containing tree, stop, sky, road&#10;&#10;Description generated with high confidence">
            <a:extLst>
              <a:ext uri="{FF2B5EF4-FFF2-40B4-BE49-F238E27FC236}">
                <a16:creationId xmlns:a16="http://schemas.microsoft.com/office/drawing/2014/main" xmlns="" id="{5497A432-DA92-4E1D-819F-48B8DE74748E}"/>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49313" y="5013325"/>
            <a:ext cx="1019175" cy="148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09600" y="3091816"/>
            <a:ext cx="11297920" cy="1241425"/>
          </a:xfrm>
        </p:spPr>
        <p:txBody>
          <a:bodyPr>
            <a:noAutofit/>
          </a:bodyPr>
          <a:lstStyle>
            <a:lvl1pPr algn="l">
              <a:lnSpc>
                <a:spcPts val="3800"/>
              </a:lnSpc>
              <a:defRPr sz="4600" b="1" cap="all" spc="0" baseline="0">
                <a:solidFill>
                  <a:schemeClr val="bg1"/>
                </a:solidFill>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3180080" y="5034280"/>
            <a:ext cx="8829040" cy="1709420"/>
          </a:xfrm>
        </p:spPr>
        <p:txBody>
          <a:bodyPr/>
          <a:lstStyle>
            <a:lvl1pPr marL="0" indent="0" algn="l">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19185098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sz="3800" b="1" baseline="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7112AC84-EF6E-4C90-BA8D-12E0AAF24E9B}"/>
              </a:ext>
            </a:extLst>
          </p:cNvPr>
          <p:cNvSpPr>
            <a:spLocks noGrp="1"/>
          </p:cNvSpPr>
          <p:nvPr>
            <p:ph type="dt" sz="half" idx="10"/>
          </p:nvPr>
        </p:nvSpPr>
        <p:spPr/>
        <p:txBody>
          <a:bodyPr/>
          <a:lstStyle>
            <a:lvl1pPr>
              <a:defRPr/>
            </a:lvl1pPr>
          </a:lstStyle>
          <a:p>
            <a:pPr>
              <a:defRPr/>
            </a:pPr>
            <a:fld id="{AC2CFB2F-2559-4AC3-BCCD-95AA62538258}" type="datetimeFigureOut">
              <a:rPr lang="en-US"/>
              <a:pPr>
                <a:defRPr/>
              </a:pPr>
              <a:t>7/28/2019</a:t>
            </a:fld>
            <a:endParaRPr lang="en-US" dirty="0"/>
          </a:p>
        </p:txBody>
      </p:sp>
      <p:sp>
        <p:nvSpPr>
          <p:cNvPr id="5" name="Footer Placeholder 4">
            <a:extLst>
              <a:ext uri="{FF2B5EF4-FFF2-40B4-BE49-F238E27FC236}">
                <a16:creationId xmlns:a16="http://schemas.microsoft.com/office/drawing/2014/main" xmlns="" id="{DD88666A-460C-4612-8870-B444FC93FD2F}"/>
              </a:ext>
            </a:extLst>
          </p:cNvPr>
          <p:cNvSpPr>
            <a:spLocks noGrp="1"/>
          </p:cNvSpPr>
          <p:nvPr>
            <p:ph type="ftr" sz="quarter" idx="11"/>
          </p:nvPr>
        </p:nvSpPr>
        <p:spPr/>
        <p:txBody>
          <a:bodyPr/>
          <a:lstStyle>
            <a:lvl1pPr>
              <a:defRPr/>
            </a:lvl1pPr>
          </a:lstStyle>
          <a:p>
            <a:pPr>
              <a:defRPr/>
            </a:pPr>
            <a:r>
              <a:rPr lang="en-US"/>
              <a:t>www.nfhs.org</a:t>
            </a:r>
          </a:p>
        </p:txBody>
      </p:sp>
      <p:sp>
        <p:nvSpPr>
          <p:cNvPr id="6" name="Slide Number Placeholder 5">
            <a:extLst>
              <a:ext uri="{FF2B5EF4-FFF2-40B4-BE49-F238E27FC236}">
                <a16:creationId xmlns:a16="http://schemas.microsoft.com/office/drawing/2014/main" xmlns="" id="{97B7E682-CAB1-4D16-A931-E1CFABC058E0}"/>
              </a:ext>
            </a:extLst>
          </p:cNvPr>
          <p:cNvSpPr>
            <a:spLocks noGrp="1"/>
          </p:cNvSpPr>
          <p:nvPr>
            <p:ph type="sldNum" sz="quarter" idx="12"/>
          </p:nvPr>
        </p:nvSpPr>
        <p:spPr/>
        <p:txBody>
          <a:bodyPr/>
          <a:lstStyle>
            <a:lvl1pPr>
              <a:defRPr/>
            </a:lvl1pPr>
          </a:lstStyle>
          <a:p>
            <a:pPr>
              <a:defRPr/>
            </a:pPr>
            <a:fld id="{F7293F02-93DB-4478-84A3-D5998AD202AE}" type="slidenum">
              <a:rPr lang="en-US"/>
              <a:pPr>
                <a:defRPr/>
              </a:pPr>
              <a:t>‹#›</a:t>
            </a:fld>
            <a:endParaRPr lang="en-US" dirty="0"/>
          </a:p>
        </p:txBody>
      </p:sp>
    </p:spTree>
    <p:extLst>
      <p:ext uri="{BB962C8B-B14F-4D97-AF65-F5344CB8AC3E}">
        <p14:creationId xmlns:p14="http://schemas.microsoft.com/office/powerpoint/2010/main" val="26098940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1_Points of Emphasis">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39B89D43-6016-4FD1-8CAD-126A5A3D45C9}"/>
              </a:ext>
            </a:extLst>
          </p:cNvPr>
          <p:cNvSpPr txBox="1">
            <a:spLocks noChangeArrowheads="1"/>
          </p:cNvSpPr>
          <p:nvPr userDrawn="1"/>
        </p:nvSpPr>
        <p:spPr bwMode="auto">
          <a:xfrm>
            <a:off x="881063" y="49213"/>
            <a:ext cx="40211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r>
              <a:rPr lang="en-US" altLang="en-US" sz="2000">
                <a:solidFill>
                  <a:schemeClr val="bg1"/>
                </a:solidFill>
                <a:latin typeface="Calibri" panose="020F0502020204030204" pitchFamily="34" charset="0"/>
              </a:rPr>
              <a:t>Points of Emphasis</a:t>
            </a:r>
          </a:p>
        </p:txBody>
      </p:sp>
      <p:sp>
        <p:nvSpPr>
          <p:cNvPr id="2" name="Title 1"/>
          <p:cNvSpPr>
            <a:spLocks noGrp="1"/>
          </p:cNvSpPr>
          <p:nvPr>
            <p:ph type="title"/>
          </p:nvPr>
        </p:nvSpPr>
        <p:spPr/>
        <p:txBody>
          <a:bodyPr/>
          <a:lstStyle>
            <a:lvl1pPr algn="l">
              <a:defRPr sz="3800" b="1" baseline="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xmlns="" id="{C1D264F2-2CED-4239-A80C-3466C22E1288}"/>
              </a:ext>
            </a:extLst>
          </p:cNvPr>
          <p:cNvSpPr>
            <a:spLocks noGrp="1"/>
          </p:cNvSpPr>
          <p:nvPr>
            <p:ph type="dt" sz="half" idx="10"/>
          </p:nvPr>
        </p:nvSpPr>
        <p:spPr/>
        <p:txBody>
          <a:bodyPr/>
          <a:lstStyle>
            <a:lvl1pPr>
              <a:defRPr/>
            </a:lvl1pPr>
          </a:lstStyle>
          <a:p>
            <a:pPr>
              <a:defRPr/>
            </a:pPr>
            <a:fld id="{8140C109-916E-4266-9E42-B19B6EEA0424}" type="datetimeFigureOut">
              <a:rPr lang="en-US"/>
              <a:pPr>
                <a:defRPr/>
              </a:pPr>
              <a:t>7/28/2019</a:t>
            </a:fld>
            <a:endParaRPr lang="en-US"/>
          </a:p>
        </p:txBody>
      </p:sp>
      <p:sp>
        <p:nvSpPr>
          <p:cNvPr id="6" name="Footer Placeholder 4">
            <a:extLst>
              <a:ext uri="{FF2B5EF4-FFF2-40B4-BE49-F238E27FC236}">
                <a16:creationId xmlns:a16="http://schemas.microsoft.com/office/drawing/2014/main" xmlns="" id="{0054051A-9B84-40F5-AA14-DF290B914F6C}"/>
              </a:ext>
            </a:extLst>
          </p:cNvPr>
          <p:cNvSpPr>
            <a:spLocks noGrp="1"/>
          </p:cNvSpPr>
          <p:nvPr>
            <p:ph type="ftr" sz="quarter" idx="11"/>
          </p:nvPr>
        </p:nvSpPr>
        <p:spPr/>
        <p:txBody>
          <a:bodyPr/>
          <a:lstStyle>
            <a:lvl1pPr>
              <a:defRPr/>
            </a:lvl1pPr>
          </a:lstStyle>
          <a:p>
            <a:pPr>
              <a:defRPr/>
            </a:pPr>
            <a:r>
              <a:rPr lang="en-US"/>
              <a:t>www.nfhs.org</a:t>
            </a:r>
          </a:p>
        </p:txBody>
      </p:sp>
      <p:sp>
        <p:nvSpPr>
          <p:cNvPr id="7" name="Slide Number Placeholder 5">
            <a:extLst>
              <a:ext uri="{FF2B5EF4-FFF2-40B4-BE49-F238E27FC236}">
                <a16:creationId xmlns:a16="http://schemas.microsoft.com/office/drawing/2014/main" xmlns="" id="{47E6B83A-3515-42E3-801B-FB104F07E98E}"/>
              </a:ext>
            </a:extLst>
          </p:cNvPr>
          <p:cNvSpPr>
            <a:spLocks noGrp="1"/>
          </p:cNvSpPr>
          <p:nvPr>
            <p:ph type="sldNum" sz="quarter" idx="12"/>
          </p:nvPr>
        </p:nvSpPr>
        <p:spPr/>
        <p:txBody>
          <a:bodyPr/>
          <a:lstStyle>
            <a:lvl1pPr>
              <a:defRPr/>
            </a:lvl1pPr>
          </a:lstStyle>
          <a:p>
            <a:pPr>
              <a:defRPr/>
            </a:pPr>
            <a:fld id="{46DBD3E7-D6FE-4BCE-A5C2-A82732499DA2}" type="slidenum">
              <a:rPr lang="en-US"/>
              <a:pPr>
                <a:defRPr/>
              </a:pPr>
              <a:t>‹#›</a:t>
            </a:fld>
            <a:endParaRPr lang="en-US" dirty="0"/>
          </a:p>
        </p:txBody>
      </p:sp>
    </p:spTree>
    <p:extLst>
      <p:ext uri="{BB962C8B-B14F-4D97-AF65-F5344CB8AC3E}">
        <p14:creationId xmlns:p14="http://schemas.microsoft.com/office/powerpoint/2010/main" val="41659816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2_Rule Change">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100DF3AC-0AD4-4E67-B235-58839741D7FA}"/>
              </a:ext>
            </a:extLst>
          </p:cNvPr>
          <p:cNvSpPr txBox="1">
            <a:spLocks noChangeArrowheads="1"/>
          </p:cNvSpPr>
          <p:nvPr userDrawn="1"/>
        </p:nvSpPr>
        <p:spPr bwMode="auto">
          <a:xfrm>
            <a:off x="881063" y="49213"/>
            <a:ext cx="40211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r>
              <a:rPr lang="en-US" altLang="en-US" sz="2000">
                <a:solidFill>
                  <a:schemeClr val="bg1"/>
                </a:solidFill>
                <a:latin typeface="Calibri" panose="020F0502020204030204" pitchFamily="34" charset="0"/>
              </a:rPr>
              <a:t>Rule Change</a:t>
            </a:r>
          </a:p>
        </p:txBody>
      </p:sp>
      <p:sp>
        <p:nvSpPr>
          <p:cNvPr id="2" name="Title 1"/>
          <p:cNvSpPr>
            <a:spLocks noGrp="1"/>
          </p:cNvSpPr>
          <p:nvPr>
            <p:ph type="title"/>
          </p:nvPr>
        </p:nvSpPr>
        <p:spPr/>
        <p:txBody>
          <a:bodyPr/>
          <a:lstStyle>
            <a:lvl1pPr algn="l">
              <a:defRPr sz="3800" b="1" baseline="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xmlns="" id="{71218613-945F-4A91-88CF-F20C4798C558}"/>
              </a:ext>
            </a:extLst>
          </p:cNvPr>
          <p:cNvSpPr>
            <a:spLocks noGrp="1"/>
          </p:cNvSpPr>
          <p:nvPr>
            <p:ph type="dt" sz="half" idx="10"/>
          </p:nvPr>
        </p:nvSpPr>
        <p:spPr/>
        <p:txBody>
          <a:bodyPr/>
          <a:lstStyle>
            <a:lvl1pPr>
              <a:defRPr/>
            </a:lvl1pPr>
          </a:lstStyle>
          <a:p>
            <a:pPr>
              <a:defRPr/>
            </a:pPr>
            <a:fld id="{80506044-CA79-4D5D-BD3E-D5B0260FA0E1}" type="datetimeFigureOut">
              <a:rPr lang="en-US"/>
              <a:pPr>
                <a:defRPr/>
              </a:pPr>
              <a:t>7/28/2019</a:t>
            </a:fld>
            <a:endParaRPr lang="en-US"/>
          </a:p>
        </p:txBody>
      </p:sp>
      <p:sp>
        <p:nvSpPr>
          <p:cNvPr id="6" name="Footer Placeholder 4">
            <a:extLst>
              <a:ext uri="{FF2B5EF4-FFF2-40B4-BE49-F238E27FC236}">
                <a16:creationId xmlns:a16="http://schemas.microsoft.com/office/drawing/2014/main" xmlns="" id="{C97CBE3E-9460-419D-A585-5642F80B5C71}"/>
              </a:ext>
            </a:extLst>
          </p:cNvPr>
          <p:cNvSpPr>
            <a:spLocks noGrp="1"/>
          </p:cNvSpPr>
          <p:nvPr>
            <p:ph type="ftr" sz="quarter" idx="11"/>
          </p:nvPr>
        </p:nvSpPr>
        <p:spPr/>
        <p:txBody>
          <a:bodyPr/>
          <a:lstStyle>
            <a:lvl1pPr>
              <a:defRPr/>
            </a:lvl1pPr>
          </a:lstStyle>
          <a:p>
            <a:pPr>
              <a:defRPr/>
            </a:pPr>
            <a:r>
              <a:rPr lang="en-US"/>
              <a:t>www.nfhs.org</a:t>
            </a:r>
          </a:p>
        </p:txBody>
      </p:sp>
      <p:sp>
        <p:nvSpPr>
          <p:cNvPr id="7" name="Slide Number Placeholder 5">
            <a:extLst>
              <a:ext uri="{FF2B5EF4-FFF2-40B4-BE49-F238E27FC236}">
                <a16:creationId xmlns:a16="http://schemas.microsoft.com/office/drawing/2014/main" xmlns="" id="{8450064C-8544-4485-8036-3DC243B412DE}"/>
              </a:ext>
            </a:extLst>
          </p:cNvPr>
          <p:cNvSpPr>
            <a:spLocks noGrp="1"/>
          </p:cNvSpPr>
          <p:nvPr>
            <p:ph type="sldNum" sz="quarter" idx="12"/>
          </p:nvPr>
        </p:nvSpPr>
        <p:spPr/>
        <p:txBody>
          <a:bodyPr/>
          <a:lstStyle>
            <a:lvl1pPr>
              <a:defRPr/>
            </a:lvl1pPr>
          </a:lstStyle>
          <a:p>
            <a:pPr>
              <a:defRPr/>
            </a:pPr>
            <a:fld id="{7B362416-A298-44EE-8C27-385DB804B426}" type="slidenum">
              <a:rPr lang="en-US"/>
              <a:pPr>
                <a:defRPr/>
              </a:pPr>
              <a:t>‹#›</a:t>
            </a:fld>
            <a:endParaRPr lang="en-US" dirty="0"/>
          </a:p>
        </p:txBody>
      </p:sp>
    </p:spTree>
    <p:extLst>
      <p:ext uri="{BB962C8B-B14F-4D97-AF65-F5344CB8AC3E}">
        <p14:creationId xmlns:p14="http://schemas.microsoft.com/office/powerpoint/2010/main" val="22256881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3_Editorial Change">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817BB206-3874-4FFA-B3B6-CD1656BD9DE5}"/>
              </a:ext>
            </a:extLst>
          </p:cNvPr>
          <p:cNvSpPr txBox="1">
            <a:spLocks noChangeArrowheads="1"/>
          </p:cNvSpPr>
          <p:nvPr userDrawn="1"/>
        </p:nvSpPr>
        <p:spPr bwMode="auto">
          <a:xfrm>
            <a:off x="881063" y="49213"/>
            <a:ext cx="40211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r>
              <a:rPr lang="en-US" altLang="en-US" sz="2000">
                <a:solidFill>
                  <a:schemeClr val="bg1"/>
                </a:solidFill>
                <a:latin typeface="Calibri" panose="020F0502020204030204" pitchFamily="34" charset="0"/>
              </a:rPr>
              <a:t>Editorial Change</a:t>
            </a:r>
          </a:p>
        </p:txBody>
      </p:sp>
      <p:sp>
        <p:nvSpPr>
          <p:cNvPr id="2" name="Title 1"/>
          <p:cNvSpPr>
            <a:spLocks noGrp="1"/>
          </p:cNvSpPr>
          <p:nvPr>
            <p:ph type="title"/>
          </p:nvPr>
        </p:nvSpPr>
        <p:spPr/>
        <p:txBody>
          <a:bodyPr/>
          <a:lstStyle>
            <a:lvl1pPr algn="l">
              <a:defRPr sz="3800" b="1" baseline="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xmlns="" id="{AE937F9C-6755-41D6-A8B2-28F909AB221C}"/>
              </a:ext>
            </a:extLst>
          </p:cNvPr>
          <p:cNvSpPr>
            <a:spLocks noGrp="1"/>
          </p:cNvSpPr>
          <p:nvPr>
            <p:ph type="dt" sz="half" idx="10"/>
          </p:nvPr>
        </p:nvSpPr>
        <p:spPr/>
        <p:txBody>
          <a:bodyPr/>
          <a:lstStyle>
            <a:lvl1pPr>
              <a:defRPr/>
            </a:lvl1pPr>
          </a:lstStyle>
          <a:p>
            <a:pPr>
              <a:defRPr/>
            </a:pPr>
            <a:fld id="{00A394D5-5F38-47FA-818E-815B24BC8336}" type="datetimeFigureOut">
              <a:rPr lang="en-US"/>
              <a:pPr>
                <a:defRPr/>
              </a:pPr>
              <a:t>7/28/2019</a:t>
            </a:fld>
            <a:endParaRPr lang="en-US"/>
          </a:p>
        </p:txBody>
      </p:sp>
      <p:sp>
        <p:nvSpPr>
          <p:cNvPr id="6" name="Footer Placeholder 4">
            <a:extLst>
              <a:ext uri="{FF2B5EF4-FFF2-40B4-BE49-F238E27FC236}">
                <a16:creationId xmlns:a16="http://schemas.microsoft.com/office/drawing/2014/main" xmlns="" id="{7431205A-B8AA-4810-8F95-A4E624432ED1}"/>
              </a:ext>
            </a:extLst>
          </p:cNvPr>
          <p:cNvSpPr>
            <a:spLocks noGrp="1"/>
          </p:cNvSpPr>
          <p:nvPr>
            <p:ph type="ftr" sz="quarter" idx="11"/>
          </p:nvPr>
        </p:nvSpPr>
        <p:spPr/>
        <p:txBody>
          <a:bodyPr/>
          <a:lstStyle>
            <a:lvl1pPr>
              <a:defRPr/>
            </a:lvl1pPr>
          </a:lstStyle>
          <a:p>
            <a:pPr>
              <a:defRPr/>
            </a:pPr>
            <a:r>
              <a:rPr lang="en-US"/>
              <a:t>www.nfhs.org</a:t>
            </a:r>
          </a:p>
        </p:txBody>
      </p:sp>
      <p:sp>
        <p:nvSpPr>
          <p:cNvPr id="7" name="Slide Number Placeholder 5">
            <a:extLst>
              <a:ext uri="{FF2B5EF4-FFF2-40B4-BE49-F238E27FC236}">
                <a16:creationId xmlns:a16="http://schemas.microsoft.com/office/drawing/2014/main" xmlns="" id="{83526A1E-AF9A-46EB-80E2-22181861A8BA}"/>
              </a:ext>
            </a:extLst>
          </p:cNvPr>
          <p:cNvSpPr>
            <a:spLocks noGrp="1"/>
          </p:cNvSpPr>
          <p:nvPr>
            <p:ph type="sldNum" sz="quarter" idx="12"/>
          </p:nvPr>
        </p:nvSpPr>
        <p:spPr/>
        <p:txBody>
          <a:bodyPr/>
          <a:lstStyle>
            <a:lvl1pPr>
              <a:defRPr/>
            </a:lvl1pPr>
          </a:lstStyle>
          <a:p>
            <a:pPr>
              <a:defRPr/>
            </a:pPr>
            <a:fld id="{5E6CC098-7E33-47BD-BDEF-A7C71E678FEF}" type="slidenum">
              <a:rPr lang="en-US"/>
              <a:pPr>
                <a:defRPr/>
              </a:pPr>
              <a:t>‹#›</a:t>
            </a:fld>
            <a:endParaRPr lang="en-US" dirty="0"/>
          </a:p>
        </p:txBody>
      </p:sp>
    </p:spTree>
    <p:extLst>
      <p:ext uri="{BB962C8B-B14F-4D97-AF65-F5344CB8AC3E}">
        <p14:creationId xmlns:p14="http://schemas.microsoft.com/office/powerpoint/2010/main" val="12678247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1_Sporty Title Slide">
    <p:spTree>
      <p:nvGrpSpPr>
        <p:cNvPr id="1" name=""/>
        <p:cNvGrpSpPr/>
        <p:nvPr/>
      </p:nvGrpSpPr>
      <p:grpSpPr>
        <a:xfrm>
          <a:off x="0" y="0"/>
          <a:ext cx="0" cy="0"/>
          <a:chOff x="0" y="0"/>
          <a:chExt cx="0" cy="0"/>
        </a:xfrm>
      </p:grpSpPr>
      <p:pic>
        <p:nvPicPr>
          <p:cNvPr id="4" name="Picture 15">
            <a:extLst>
              <a:ext uri="{FF2B5EF4-FFF2-40B4-BE49-F238E27FC236}">
                <a16:creationId xmlns:a16="http://schemas.microsoft.com/office/drawing/2014/main" xmlns="" id="{A1A1C62D-03B9-431C-BDA3-32D7C3E6B86F}"/>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20638"/>
            <a:ext cx="12192000" cy="4408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xmlns="" id="{4FDFF3C8-88DD-4163-B1FD-899A3F3D57F3}"/>
              </a:ext>
            </a:extLst>
          </p:cNvPr>
          <p:cNvSpPr/>
          <p:nvPr userDrawn="1"/>
        </p:nvSpPr>
        <p:spPr>
          <a:xfrm>
            <a:off x="0" y="2809875"/>
            <a:ext cx="12192000" cy="1609725"/>
          </a:xfrm>
          <a:prstGeom prst="rect">
            <a:avLst/>
          </a:prstGeom>
          <a:solidFill>
            <a:schemeClr val="tx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Rectangle 5">
            <a:extLst>
              <a:ext uri="{FF2B5EF4-FFF2-40B4-BE49-F238E27FC236}">
                <a16:creationId xmlns:a16="http://schemas.microsoft.com/office/drawing/2014/main" xmlns="" id="{5A860086-FFAB-490A-8A6B-48F198D9E28E}"/>
              </a:ext>
            </a:extLst>
          </p:cNvPr>
          <p:cNvSpPr/>
          <p:nvPr userDrawn="1"/>
        </p:nvSpPr>
        <p:spPr>
          <a:xfrm>
            <a:off x="2743200" y="4416425"/>
            <a:ext cx="9448800" cy="4206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 name="Rectangle 6">
            <a:extLst>
              <a:ext uri="{FF2B5EF4-FFF2-40B4-BE49-F238E27FC236}">
                <a16:creationId xmlns:a16="http://schemas.microsoft.com/office/drawing/2014/main" xmlns="" id="{CA3624B9-938D-4AAB-BE41-DD473AFCAB26}"/>
              </a:ext>
            </a:extLst>
          </p:cNvPr>
          <p:cNvSpPr/>
          <p:nvPr userDrawn="1"/>
        </p:nvSpPr>
        <p:spPr>
          <a:xfrm rot="10800000">
            <a:off x="2233613" y="4416425"/>
            <a:ext cx="508000" cy="2441575"/>
          </a:xfrm>
          <a:prstGeom prst="rect">
            <a:avLst/>
          </a:prstGeom>
          <a:gradFill flip="none" rotWithShape="1">
            <a:gsLst>
              <a:gs pos="0">
                <a:schemeClr val="tx1">
                  <a:tint val="44500"/>
                  <a:satMod val="160000"/>
                  <a:alpha val="0"/>
                </a:schemeClr>
              </a:gs>
              <a:gs pos="100000">
                <a:schemeClr val="tx1">
                  <a:tint val="23500"/>
                  <a:satMod val="1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10800000" scaled="1"/>
                <a:tileRect/>
              </a:gradFill>
            </a:endParaRPr>
          </a:p>
        </p:txBody>
      </p:sp>
      <p:sp>
        <p:nvSpPr>
          <p:cNvPr id="8" name="TextBox 20">
            <a:extLst>
              <a:ext uri="{FF2B5EF4-FFF2-40B4-BE49-F238E27FC236}">
                <a16:creationId xmlns:a16="http://schemas.microsoft.com/office/drawing/2014/main" xmlns="" id="{F7C5E19B-8ED1-4A08-A17D-888358797D66}"/>
              </a:ext>
            </a:extLst>
          </p:cNvPr>
          <p:cNvSpPr txBox="1">
            <a:spLocks noChangeArrowheads="1"/>
          </p:cNvSpPr>
          <p:nvPr userDrawn="1"/>
        </p:nvSpPr>
        <p:spPr bwMode="auto">
          <a:xfrm>
            <a:off x="8205788" y="4456113"/>
            <a:ext cx="378936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defRPr/>
            </a:pPr>
            <a:r>
              <a:rPr lang="en-US" altLang="en-US">
                <a:solidFill>
                  <a:schemeClr val="bg1"/>
                </a:solidFill>
                <a:latin typeface="Calibri" panose="020F0502020204030204" pitchFamily="34" charset="0"/>
              </a:rPr>
              <a:t>Take Part. Get Set For Life.®</a:t>
            </a:r>
          </a:p>
        </p:txBody>
      </p:sp>
      <p:sp>
        <p:nvSpPr>
          <p:cNvPr id="9" name="TextBox 21">
            <a:extLst>
              <a:ext uri="{FF2B5EF4-FFF2-40B4-BE49-F238E27FC236}">
                <a16:creationId xmlns:a16="http://schemas.microsoft.com/office/drawing/2014/main" xmlns="" id="{EA9B0C9E-BFC3-4E9A-9889-CB5531CA7612}"/>
              </a:ext>
            </a:extLst>
          </p:cNvPr>
          <p:cNvSpPr txBox="1">
            <a:spLocks noChangeArrowheads="1"/>
          </p:cNvSpPr>
          <p:nvPr userDrawn="1"/>
        </p:nvSpPr>
        <p:spPr bwMode="auto">
          <a:xfrm>
            <a:off x="454025" y="4525963"/>
            <a:ext cx="1830388"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r>
              <a:rPr lang="en-US" altLang="en-US" sz="1100">
                <a:solidFill>
                  <a:srgbClr val="003798"/>
                </a:solidFill>
                <a:latin typeface="Calibri" panose="020F0502020204030204" pitchFamily="34" charset="0"/>
              </a:rPr>
              <a:t>National Federation of State </a:t>
            </a:r>
          </a:p>
          <a:p>
            <a:pPr algn="ctr" eaLnBrk="1" hangingPunct="1">
              <a:defRPr/>
            </a:pPr>
            <a:r>
              <a:rPr lang="en-US" altLang="en-US" sz="1100">
                <a:solidFill>
                  <a:srgbClr val="003798"/>
                </a:solidFill>
                <a:latin typeface="Calibri" panose="020F0502020204030204" pitchFamily="34" charset="0"/>
              </a:rPr>
              <a:t>High School Associations</a:t>
            </a:r>
          </a:p>
        </p:txBody>
      </p:sp>
      <p:pic>
        <p:nvPicPr>
          <p:cNvPr id="10" name="Picture 22" descr="A picture containing tree, stop, sky, road&#10;&#10;Description generated with high confidence">
            <a:extLst>
              <a:ext uri="{FF2B5EF4-FFF2-40B4-BE49-F238E27FC236}">
                <a16:creationId xmlns:a16="http://schemas.microsoft.com/office/drawing/2014/main" xmlns="" id="{B569AFDB-CA23-48B7-A2EB-586F9148A980}"/>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49313" y="5013325"/>
            <a:ext cx="1019175" cy="148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09600" y="3091816"/>
            <a:ext cx="11297920" cy="1241425"/>
          </a:xfrm>
        </p:spPr>
        <p:txBody>
          <a:bodyPr>
            <a:noAutofit/>
          </a:bodyPr>
          <a:lstStyle>
            <a:lvl1pPr algn="l">
              <a:lnSpc>
                <a:spcPts val="3800"/>
              </a:lnSpc>
              <a:defRPr sz="4600" b="1" cap="all" spc="0" baseline="0">
                <a:solidFill>
                  <a:schemeClr val="bg1"/>
                </a:solidFill>
                <a:latin typeface="+mj-lt"/>
              </a:defRPr>
            </a:lvl1pPr>
          </a:lstStyle>
          <a:p>
            <a:r>
              <a:rPr lang="en-US" dirty="0"/>
              <a:t>Click to edit Master title style</a:t>
            </a:r>
          </a:p>
        </p:txBody>
      </p:sp>
      <p:sp>
        <p:nvSpPr>
          <p:cNvPr id="3" name="Subtitle 2"/>
          <p:cNvSpPr>
            <a:spLocks noGrp="1"/>
          </p:cNvSpPr>
          <p:nvPr>
            <p:ph type="subTitle" idx="1"/>
          </p:nvPr>
        </p:nvSpPr>
        <p:spPr>
          <a:xfrm>
            <a:off x="3180080" y="5034280"/>
            <a:ext cx="8829040" cy="1709420"/>
          </a:xfrm>
        </p:spPr>
        <p:txBody>
          <a:bodyPr/>
          <a:lstStyle>
            <a:lvl1pPr marL="0" indent="0" algn="l">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29818052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4_Manual Change">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DA0437EA-2816-4454-B026-3800DA06FAB9}"/>
              </a:ext>
            </a:extLst>
          </p:cNvPr>
          <p:cNvSpPr txBox="1">
            <a:spLocks noChangeArrowheads="1"/>
          </p:cNvSpPr>
          <p:nvPr userDrawn="1"/>
        </p:nvSpPr>
        <p:spPr bwMode="auto">
          <a:xfrm>
            <a:off x="881063" y="49213"/>
            <a:ext cx="40211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r>
              <a:rPr lang="en-US" altLang="en-US" sz="2000">
                <a:solidFill>
                  <a:schemeClr val="bg1"/>
                </a:solidFill>
                <a:latin typeface="Calibri" panose="020F0502020204030204" pitchFamily="34" charset="0"/>
              </a:rPr>
              <a:t>Manual Change</a:t>
            </a:r>
          </a:p>
        </p:txBody>
      </p:sp>
      <p:sp>
        <p:nvSpPr>
          <p:cNvPr id="2" name="Title 1"/>
          <p:cNvSpPr>
            <a:spLocks noGrp="1"/>
          </p:cNvSpPr>
          <p:nvPr>
            <p:ph type="title"/>
          </p:nvPr>
        </p:nvSpPr>
        <p:spPr/>
        <p:txBody>
          <a:bodyPr/>
          <a:lstStyle>
            <a:lvl1pPr algn="l">
              <a:defRPr sz="3800" b="1" baseline="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xmlns="" id="{ADE8228F-2F6C-4315-B67C-DE086A9D834D}"/>
              </a:ext>
            </a:extLst>
          </p:cNvPr>
          <p:cNvSpPr>
            <a:spLocks noGrp="1"/>
          </p:cNvSpPr>
          <p:nvPr>
            <p:ph type="dt" sz="half" idx="10"/>
          </p:nvPr>
        </p:nvSpPr>
        <p:spPr/>
        <p:txBody>
          <a:bodyPr/>
          <a:lstStyle>
            <a:lvl1pPr>
              <a:defRPr/>
            </a:lvl1pPr>
          </a:lstStyle>
          <a:p>
            <a:pPr>
              <a:defRPr/>
            </a:pPr>
            <a:fld id="{37B26189-C7B2-4F8B-97A1-404BE37C3BCC}" type="datetimeFigureOut">
              <a:rPr lang="en-US"/>
              <a:pPr>
                <a:defRPr/>
              </a:pPr>
              <a:t>7/28/2019</a:t>
            </a:fld>
            <a:endParaRPr lang="en-US"/>
          </a:p>
        </p:txBody>
      </p:sp>
      <p:sp>
        <p:nvSpPr>
          <p:cNvPr id="6" name="Footer Placeholder 4">
            <a:extLst>
              <a:ext uri="{FF2B5EF4-FFF2-40B4-BE49-F238E27FC236}">
                <a16:creationId xmlns:a16="http://schemas.microsoft.com/office/drawing/2014/main" xmlns="" id="{C89C2004-041D-4660-9BF2-8B2EBEF7B5D3}"/>
              </a:ext>
            </a:extLst>
          </p:cNvPr>
          <p:cNvSpPr>
            <a:spLocks noGrp="1"/>
          </p:cNvSpPr>
          <p:nvPr>
            <p:ph type="ftr" sz="quarter" idx="11"/>
          </p:nvPr>
        </p:nvSpPr>
        <p:spPr/>
        <p:txBody>
          <a:bodyPr/>
          <a:lstStyle>
            <a:lvl1pPr>
              <a:defRPr/>
            </a:lvl1pPr>
          </a:lstStyle>
          <a:p>
            <a:pPr>
              <a:defRPr/>
            </a:pPr>
            <a:r>
              <a:rPr lang="en-US"/>
              <a:t>www.nfhs.org</a:t>
            </a:r>
          </a:p>
        </p:txBody>
      </p:sp>
      <p:sp>
        <p:nvSpPr>
          <p:cNvPr id="7" name="Slide Number Placeholder 5">
            <a:extLst>
              <a:ext uri="{FF2B5EF4-FFF2-40B4-BE49-F238E27FC236}">
                <a16:creationId xmlns:a16="http://schemas.microsoft.com/office/drawing/2014/main" xmlns="" id="{C76FCA41-3C06-44CD-A121-A0BFA150B6BA}"/>
              </a:ext>
            </a:extLst>
          </p:cNvPr>
          <p:cNvSpPr>
            <a:spLocks noGrp="1"/>
          </p:cNvSpPr>
          <p:nvPr>
            <p:ph type="sldNum" sz="quarter" idx="12"/>
          </p:nvPr>
        </p:nvSpPr>
        <p:spPr/>
        <p:txBody>
          <a:bodyPr/>
          <a:lstStyle>
            <a:lvl1pPr>
              <a:defRPr/>
            </a:lvl1pPr>
          </a:lstStyle>
          <a:p>
            <a:pPr>
              <a:defRPr/>
            </a:pPr>
            <a:fld id="{3D3D6CA4-E92D-4024-806A-651BB4E42DC6}" type="slidenum">
              <a:rPr lang="en-US"/>
              <a:pPr>
                <a:defRPr/>
              </a:pPr>
              <a:t>‹#›</a:t>
            </a:fld>
            <a:endParaRPr lang="en-US" dirty="0"/>
          </a:p>
        </p:txBody>
      </p:sp>
    </p:spTree>
    <p:extLst>
      <p:ext uri="{BB962C8B-B14F-4D97-AF65-F5344CB8AC3E}">
        <p14:creationId xmlns:p14="http://schemas.microsoft.com/office/powerpoint/2010/main" val="30715317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5_Rules Reminder">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AEA1CC73-66A1-4DDA-826A-567BEBA60212}"/>
              </a:ext>
            </a:extLst>
          </p:cNvPr>
          <p:cNvSpPr txBox="1">
            <a:spLocks noChangeArrowheads="1"/>
          </p:cNvSpPr>
          <p:nvPr userDrawn="1"/>
        </p:nvSpPr>
        <p:spPr bwMode="auto">
          <a:xfrm>
            <a:off x="881063" y="49213"/>
            <a:ext cx="40211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r>
              <a:rPr lang="en-US" altLang="en-US" sz="2000">
                <a:solidFill>
                  <a:schemeClr val="bg1"/>
                </a:solidFill>
                <a:latin typeface="Calibri" panose="020F0502020204030204" pitchFamily="34" charset="0"/>
              </a:rPr>
              <a:t>Rules Reminder</a:t>
            </a:r>
          </a:p>
        </p:txBody>
      </p:sp>
      <p:sp>
        <p:nvSpPr>
          <p:cNvPr id="2" name="Title 1"/>
          <p:cNvSpPr>
            <a:spLocks noGrp="1"/>
          </p:cNvSpPr>
          <p:nvPr>
            <p:ph type="title"/>
          </p:nvPr>
        </p:nvSpPr>
        <p:spPr/>
        <p:txBody>
          <a:bodyPr/>
          <a:lstStyle>
            <a:lvl1pPr algn="l">
              <a:defRPr sz="3800" b="1" baseline="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xmlns="" id="{B4C5AF0B-FC45-4F44-B917-95BE62EEB77A}"/>
              </a:ext>
            </a:extLst>
          </p:cNvPr>
          <p:cNvSpPr>
            <a:spLocks noGrp="1"/>
          </p:cNvSpPr>
          <p:nvPr>
            <p:ph type="dt" sz="half" idx="10"/>
          </p:nvPr>
        </p:nvSpPr>
        <p:spPr/>
        <p:txBody>
          <a:bodyPr/>
          <a:lstStyle>
            <a:lvl1pPr>
              <a:defRPr/>
            </a:lvl1pPr>
          </a:lstStyle>
          <a:p>
            <a:pPr>
              <a:defRPr/>
            </a:pPr>
            <a:fld id="{0A6BD026-1FAF-442A-852C-B8909564B060}" type="datetimeFigureOut">
              <a:rPr lang="en-US"/>
              <a:pPr>
                <a:defRPr/>
              </a:pPr>
              <a:t>7/28/2019</a:t>
            </a:fld>
            <a:endParaRPr lang="en-US"/>
          </a:p>
        </p:txBody>
      </p:sp>
      <p:sp>
        <p:nvSpPr>
          <p:cNvPr id="6" name="Footer Placeholder 4">
            <a:extLst>
              <a:ext uri="{FF2B5EF4-FFF2-40B4-BE49-F238E27FC236}">
                <a16:creationId xmlns:a16="http://schemas.microsoft.com/office/drawing/2014/main" xmlns="" id="{7D9D1E50-2E12-4EF8-987E-6CE8E97CE032}"/>
              </a:ext>
            </a:extLst>
          </p:cNvPr>
          <p:cNvSpPr>
            <a:spLocks noGrp="1"/>
          </p:cNvSpPr>
          <p:nvPr>
            <p:ph type="ftr" sz="quarter" idx="11"/>
          </p:nvPr>
        </p:nvSpPr>
        <p:spPr/>
        <p:txBody>
          <a:bodyPr/>
          <a:lstStyle>
            <a:lvl1pPr>
              <a:defRPr/>
            </a:lvl1pPr>
          </a:lstStyle>
          <a:p>
            <a:pPr>
              <a:defRPr/>
            </a:pPr>
            <a:r>
              <a:rPr lang="en-US"/>
              <a:t>www.nfhs.org</a:t>
            </a:r>
          </a:p>
        </p:txBody>
      </p:sp>
      <p:sp>
        <p:nvSpPr>
          <p:cNvPr id="7" name="Slide Number Placeholder 5">
            <a:extLst>
              <a:ext uri="{FF2B5EF4-FFF2-40B4-BE49-F238E27FC236}">
                <a16:creationId xmlns:a16="http://schemas.microsoft.com/office/drawing/2014/main" xmlns="" id="{C2564AC6-D9E6-4DCB-87A5-ADB15F47C291}"/>
              </a:ext>
            </a:extLst>
          </p:cNvPr>
          <p:cNvSpPr>
            <a:spLocks noGrp="1"/>
          </p:cNvSpPr>
          <p:nvPr>
            <p:ph type="sldNum" sz="quarter" idx="12"/>
          </p:nvPr>
        </p:nvSpPr>
        <p:spPr/>
        <p:txBody>
          <a:bodyPr/>
          <a:lstStyle>
            <a:lvl1pPr>
              <a:defRPr/>
            </a:lvl1pPr>
          </a:lstStyle>
          <a:p>
            <a:pPr>
              <a:defRPr/>
            </a:pPr>
            <a:fld id="{5980D36C-C649-4EB3-BE76-CB90C491E1AC}" type="slidenum">
              <a:rPr lang="en-US"/>
              <a:pPr>
                <a:defRPr/>
              </a:pPr>
              <a:t>‹#›</a:t>
            </a:fld>
            <a:endParaRPr lang="en-US" dirty="0"/>
          </a:p>
        </p:txBody>
      </p:sp>
    </p:spTree>
    <p:extLst>
      <p:ext uri="{BB962C8B-B14F-4D97-AF65-F5344CB8AC3E}">
        <p14:creationId xmlns:p14="http://schemas.microsoft.com/office/powerpoint/2010/main" val="95574953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51D38D18-263D-4F6D-84BD-78197169BEE2}"/>
              </a:ext>
            </a:extLst>
          </p:cNvPr>
          <p:cNvSpPr/>
          <p:nvPr userDrawn="1"/>
        </p:nvSpPr>
        <p:spPr>
          <a:xfrm>
            <a:off x="0" y="4413250"/>
            <a:ext cx="12192000" cy="245268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Rectangle 4">
            <a:extLst>
              <a:ext uri="{FF2B5EF4-FFF2-40B4-BE49-F238E27FC236}">
                <a16:creationId xmlns:a16="http://schemas.microsoft.com/office/drawing/2014/main" xmlns="" id="{6F8713D0-FE94-40B5-8D47-C2A9B0059E08}"/>
              </a:ext>
            </a:extLst>
          </p:cNvPr>
          <p:cNvSpPr/>
          <p:nvPr userDrawn="1"/>
        </p:nvSpPr>
        <p:spPr>
          <a:xfrm>
            <a:off x="0" y="2809875"/>
            <a:ext cx="12192000" cy="1609725"/>
          </a:xfrm>
          <a:prstGeom prst="rect">
            <a:avLst/>
          </a:prstGeom>
          <a:solidFill>
            <a:schemeClr val="tx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6" name="Picture 19" descr="A picture containing tree, stop, sky, road&#10;&#10;Description generated with high confidence">
            <a:extLst>
              <a:ext uri="{FF2B5EF4-FFF2-40B4-BE49-F238E27FC236}">
                <a16:creationId xmlns:a16="http://schemas.microsoft.com/office/drawing/2014/main" xmlns="" id="{5DF11424-3BBC-4D06-A6BC-7B2DD089F24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309225" y="4649788"/>
            <a:ext cx="912813" cy="1335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0">
            <a:extLst>
              <a:ext uri="{FF2B5EF4-FFF2-40B4-BE49-F238E27FC236}">
                <a16:creationId xmlns:a16="http://schemas.microsoft.com/office/drawing/2014/main" xmlns="" id="{10D6BD8C-B335-4B01-A7E6-5D6082E76432}"/>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0" y="427038"/>
            <a:ext cx="12192000" cy="4408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2" name="Title 1"/>
          <p:cNvSpPr>
            <a:spLocks noGrp="1"/>
          </p:cNvSpPr>
          <p:nvPr>
            <p:ph type="title"/>
          </p:nvPr>
        </p:nvSpPr>
        <p:spPr>
          <a:xfrm>
            <a:off x="963085" y="4406901"/>
            <a:ext cx="8868545" cy="1362075"/>
          </a:xfrm>
        </p:spPr>
        <p:txBody>
          <a:bodyPr anchor="t"/>
          <a:lstStyle>
            <a:lvl1pPr algn="l">
              <a:defRPr sz="4000" b="1" cap="all">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167873183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54856" y="195004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42856" y="195004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2E58DDFF-093F-4069-B180-A4E5D14B60DA}"/>
              </a:ext>
            </a:extLst>
          </p:cNvPr>
          <p:cNvSpPr>
            <a:spLocks noGrp="1"/>
          </p:cNvSpPr>
          <p:nvPr>
            <p:ph type="dt" sz="half" idx="10"/>
          </p:nvPr>
        </p:nvSpPr>
        <p:spPr/>
        <p:txBody>
          <a:bodyPr/>
          <a:lstStyle>
            <a:lvl1pPr>
              <a:defRPr/>
            </a:lvl1pPr>
          </a:lstStyle>
          <a:p>
            <a:pPr>
              <a:defRPr/>
            </a:pPr>
            <a:fld id="{DDCEF2D1-BE5A-46F0-908C-E9731CE7517A}" type="datetimeFigureOut">
              <a:rPr lang="en-US"/>
              <a:pPr>
                <a:defRPr/>
              </a:pPr>
              <a:t>7/28/2019</a:t>
            </a:fld>
            <a:endParaRPr lang="en-US"/>
          </a:p>
        </p:txBody>
      </p:sp>
      <p:sp>
        <p:nvSpPr>
          <p:cNvPr id="6" name="Footer Placeholder 5">
            <a:extLst>
              <a:ext uri="{FF2B5EF4-FFF2-40B4-BE49-F238E27FC236}">
                <a16:creationId xmlns:a16="http://schemas.microsoft.com/office/drawing/2014/main" xmlns="" id="{89FABCA2-3AF2-4613-AD26-51CDCA3D3C34}"/>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xmlns="" id="{567A74E1-69D0-400D-9E64-4233F90F810A}"/>
              </a:ext>
            </a:extLst>
          </p:cNvPr>
          <p:cNvSpPr>
            <a:spLocks noGrp="1"/>
          </p:cNvSpPr>
          <p:nvPr>
            <p:ph type="sldNum" sz="quarter" idx="12"/>
          </p:nvPr>
        </p:nvSpPr>
        <p:spPr/>
        <p:txBody>
          <a:bodyPr/>
          <a:lstStyle>
            <a:lvl1pPr>
              <a:defRPr/>
            </a:lvl1pPr>
          </a:lstStyle>
          <a:p>
            <a:pPr>
              <a:defRPr/>
            </a:pPr>
            <a:fld id="{4736EB37-6BF5-48BF-9D2F-AB89E2704B89}" type="slidenum">
              <a:rPr lang="en-US"/>
              <a:pPr>
                <a:defRPr/>
              </a:pPr>
              <a:t>‹#›</a:t>
            </a:fld>
            <a:endParaRPr lang="en-US"/>
          </a:p>
        </p:txBody>
      </p:sp>
    </p:spTree>
    <p:extLst>
      <p:ext uri="{BB962C8B-B14F-4D97-AF65-F5344CB8AC3E}">
        <p14:creationId xmlns:p14="http://schemas.microsoft.com/office/powerpoint/2010/main" val="328761866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3699720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6" descr="Students.jpg">
            <a:extLst>
              <a:ext uri="{FF2B5EF4-FFF2-40B4-BE49-F238E27FC236}">
                <a16:creationId xmlns:a16="http://schemas.microsoft.com/office/drawing/2014/main" xmlns="" id="{569F99B3-43D5-4233-A970-D21820839287}"/>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t="1465" b="23846"/>
          <a:stretch>
            <a:fillRect/>
          </a:stretch>
        </p:blipFill>
        <p:spPr bwMode="auto">
          <a:xfrm>
            <a:off x="0" y="0"/>
            <a:ext cx="12192000" cy="441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xmlns="" id="{25A498E8-3DE0-405D-BE31-CAC801F2A879}"/>
              </a:ext>
            </a:extLst>
          </p:cNvPr>
          <p:cNvSpPr/>
          <p:nvPr userDrawn="1"/>
        </p:nvSpPr>
        <p:spPr>
          <a:xfrm>
            <a:off x="0" y="2809875"/>
            <a:ext cx="12192000" cy="1609725"/>
          </a:xfrm>
          <a:prstGeom prst="rect">
            <a:avLst/>
          </a:prstGeom>
          <a:solidFill>
            <a:schemeClr val="tx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a:extLst>
              <a:ext uri="{FF2B5EF4-FFF2-40B4-BE49-F238E27FC236}">
                <a16:creationId xmlns:a16="http://schemas.microsoft.com/office/drawing/2014/main" xmlns="" id="{856D5B8F-355B-4B19-83D9-F2D4852458EC}"/>
              </a:ext>
            </a:extLst>
          </p:cNvPr>
          <p:cNvSpPr/>
          <p:nvPr userDrawn="1"/>
        </p:nvSpPr>
        <p:spPr>
          <a:xfrm>
            <a:off x="2743200" y="4416425"/>
            <a:ext cx="9448800" cy="4206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6">
            <a:extLst>
              <a:ext uri="{FF2B5EF4-FFF2-40B4-BE49-F238E27FC236}">
                <a16:creationId xmlns:a16="http://schemas.microsoft.com/office/drawing/2014/main" xmlns="" id="{E2F49B52-BFA2-452F-B785-626520D61246}"/>
              </a:ext>
            </a:extLst>
          </p:cNvPr>
          <p:cNvSpPr/>
          <p:nvPr userDrawn="1"/>
        </p:nvSpPr>
        <p:spPr>
          <a:xfrm rot="10800000">
            <a:off x="2233613" y="4416425"/>
            <a:ext cx="508000" cy="2441575"/>
          </a:xfrm>
          <a:prstGeom prst="rect">
            <a:avLst/>
          </a:prstGeom>
          <a:gradFill flip="none" rotWithShape="1">
            <a:gsLst>
              <a:gs pos="0">
                <a:schemeClr val="tx1">
                  <a:tint val="44500"/>
                  <a:satMod val="160000"/>
                  <a:alpha val="0"/>
                </a:schemeClr>
              </a:gs>
              <a:gs pos="100000">
                <a:schemeClr val="tx1">
                  <a:tint val="23500"/>
                  <a:satMod val="1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10800000" scaled="1"/>
                <a:tileRect/>
              </a:gradFill>
            </a:endParaRPr>
          </a:p>
        </p:txBody>
      </p:sp>
      <p:sp>
        <p:nvSpPr>
          <p:cNvPr id="8" name="TextBox 7">
            <a:extLst>
              <a:ext uri="{FF2B5EF4-FFF2-40B4-BE49-F238E27FC236}">
                <a16:creationId xmlns:a16="http://schemas.microsoft.com/office/drawing/2014/main" xmlns="" id="{0A0EB9DB-E2F9-4DF5-8BFB-252805D91497}"/>
              </a:ext>
            </a:extLst>
          </p:cNvPr>
          <p:cNvSpPr txBox="1">
            <a:spLocks noChangeArrowheads="1"/>
          </p:cNvSpPr>
          <p:nvPr userDrawn="1"/>
        </p:nvSpPr>
        <p:spPr bwMode="auto">
          <a:xfrm>
            <a:off x="8205788" y="4456113"/>
            <a:ext cx="378936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a:solidFill>
                  <a:schemeClr val="bg1"/>
                </a:solidFill>
                <a:latin typeface="Calibri" panose="020F0502020204030204" pitchFamily="34" charset="0"/>
              </a:rPr>
              <a:t>Take Part. Get Set For Life.®</a:t>
            </a:r>
          </a:p>
        </p:txBody>
      </p:sp>
      <p:sp>
        <p:nvSpPr>
          <p:cNvPr id="9" name="TextBox 8">
            <a:extLst>
              <a:ext uri="{FF2B5EF4-FFF2-40B4-BE49-F238E27FC236}">
                <a16:creationId xmlns:a16="http://schemas.microsoft.com/office/drawing/2014/main" xmlns="" id="{3E17426C-62A1-43C5-BBDD-B8B32DC12D16}"/>
              </a:ext>
            </a:extLst>
          </p:cNvPr>
          <p:cNvSpPr txBox="1">
            <a:spLocks noChangeArrowheads="1"/>
          </p:cNvSpPr>
          <p:nvPr userDrawn="1"/>
        </p:nvSpPr>
        <p:spPr bwMode="auto">
          <a:xfrm>
            <a:off x="454025" y="4525963"/>
            <a:ext cx="1830388"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US" altLang="en-US" sz="1100">
                <a:solidFill>
                  <a:srgbClr val="003798"/>
                </a:solidFill>
                <a:latin typeface="Calibri" panose="020F0502020204030204" pitchFamily="34" charset="0"/>
              </a:rPr>
              <a:t>National Federation of State </a:t>
            </a:r>
          </a:p>
          <a:p>
            <a:pPr algn="ctr">
              <a:defRPr/>
            </a:pPr>
            <a:r>
              <a:rPr lang="en-US" altLang="en-US" sz="1100">
                <a:solidFill>
                  <a:srgbClr val="003798"/>
                </a:solidFill>
                <a:latin typeface="Calibri" panose="020F0502020204030204" pitchFamily="34" charset="0"/>
              </a:rPr>
              <a:t>High School Associations</a:t>
            </a:r>
          </a:p>
        </p:txBody>
      </p:sp>
      <p:pic>
        <p:nvPicPr>
          <p:cNvPr id="10" name="Picture 23" descr="A picture containing tree, stop, sky, road&#10;&#10;Description generated with high confidence">
            <a:extLst>
              <a:ext uri="{FF2B5EF4-FFF2-40B4-BE49-F238E27FC236}">
                <a16:creationId xmlns:a16="http://schemas.microsoft.com/office/drawing/2014/main" xmlns="" id="{6AC69907-C74F-4BFC-A36D-957DA6EEBA14}"/>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49313" y="5013325"/>
            <a:ext cx="1019175" cy="148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09600" y="3091816"/>
            <a:ext cx="11297920" cy="1241425"/>
          </a:xfrm>
        </p:spPr>
        <p:txBody>
          <a:bodyPr>
            <a:noAutofit/>
          </a:bodyPr>
          <a:lstStyle>
            <a:lvl1pPr algn="l">
              <a:lnSpc>
                <a:spcPts val="3800"/>
              </a:lnSpc>
              <a:defRPr sz="4600" b="1" cap="all" spc="0" baseline="0">
                <a:solidFill>
                  <a:schemeClr val="bg1"/>
                </a:solidFill>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3180080" y="5034280"/>
            <a:ext cx="8829040" cy="1709420"/>
          </a:xfrm>
        </p:spPr>
        <p:txBody>
          <a:bodyPr/>
          <a:lstStyle>
            <a:lvl1pPr marL="0" indent="0" algn="l">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95218579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itle" preserve="1">
  <p:cSld name="1_Sporty 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83D9930F-E59B-4066-BBAD-6C5CDA02F3E4}"/>
              </a:ext>
            </a:extLst>
          </p:cNvPr>
          <p:cNvSpPr/>
          <p:nvPr userDrawn="1"/>
        </p:nvSpPr>
        <p:spPr>
          <a:xfrm>
            <a:off x="0" y="2809875"/>
            <a:ext cx="12192000" cy="1609725"/>
          </a:xfrm>
          <a:prstGeom prst="rect">
            <a:avLst/>
          </a:prstGeom>
          <a:solidFill>
            <a:schemeClr val="tx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4">
            <a:extLst>
              <a:ext uri="{FF2B5EF4-FFF2-40B4-BE49-F238E27FC236}">
                <a16:creationId xmlns:a16="http://schemas.microsoft.com/office/drawing/2014/main" xmlns="" id="{1F25C7D9-C78C-47DF-9E0C-508460A64504}"/>
              </a:ext>
            </a:extLst>
          </p:cNvPr>
          <p:cNvSpPr/>
          <p:nvPr userDrawn="1"/>
        </p:nvSpPr>
        <p:spPr>
          <a:xfrm>
            <a:off x="2743200" y="4416425"/>
            <a:ext cx="9448800" cy="4206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a:extLst>
              <a:ext uri="{FF2B5EF4-FFF2-40B4-BE49-F238E27FC236}">
                <a16:creationId xmlns:a16="http://schemas.microsoft.com/office/drawing/2014/main" xmlns="" id="{13F79362-67BE-4FBC-B6DE-4E740F4ACDA1}"/>
              </a:ext>
            </a:extLst>
          </p:cNvPr>
          <p:cNvSpPr/>
          <p:nvPr userDrawn="1"/>
        </p:nvSpPr>
        <p:spPr>
          <a:xfrm rot="10800000">
            <a:off x="2233613" y="4416425"/>
            <a:ext cx="508000" cy="2441575"/>
          </a:xfrm>
          <a:prstGeom prst="rect">
            <a:avLst/>
          </a:prstGeom>
          <a:gradFill flip="none" rotWithShape="1">
            <a:gsLst>
              <a:gs pos="0">
                <a:schemeClr val="tx1">
                  <a:tint val="44500"/>
                  <a:satMod val="160000"/>
                  <a:alpha val="0"/>
                </a:schemeClr>
              </a:gs>
              <a:gs pos="100000">
                <a:schemeClr val="tx1">
                  <a:tint val="23500"/>
                  <a:satMod val="1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10800000" scaled="1"/>
                <a:tileRect/>
              </a:gradFill>
            </a:endParaRPr>
          </a:p>
        </p:txBody>
      </p:sp>
      <p:sp>
        <p:nvSpPr>
          <p:cNvPr id="7" name="TextBox 6">
            <a:extLst>
              <a:ext uri="{FF2B5EF4-FFF2-40B4-BE49-F238E27FC236}">
                <a16:creationId xmlns:a16="http://schemas.microsoft.com/office/drawing/2014/main" xmlns="" id="{847AE8CA-AE92-45C3-8CCD-BC0AF1AAB0A2}"/>
              </a:ext>
            </a:extLst>
          </p:cNvPr>
          <p:cNvSpPr txBox="1">
            <a:spLocks noChangeArrowheads="1"/>
          </p:cNvSpPr>
          <p:nvPr userDrawn="1"/>
        </p:nvSpPr>
        <p:spPr bwMode="auto">
          <a:xfrm>
            <a:off x="8205788" y="4456113"/>
            <a:ext cx="378936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a:solidFill>
                  <a:schemeClr val="bg1"/>
                </a:solidFill>
                <a:latin typeface="Calibri" panose="020F0502020204030204" pitchFamily="34" charset="0"/>
              </a:rPr>
              <a:t>Take Part. Get Set For Life.®</a:t>
            </a:r>
          </a:p>
        </p:txBody>
      </p:sp>
      <p:sp>
        <p:nvSpPr>
          <p:cNvPr id="8" name="TextBox 7">
            <a:extLst>
              <a:ext uri="{FF2B5EF4-FFF2-40B4-BE49-F238E27FC236}">
                <a16:creationId xmlns:a16="http://schemas.microsoft.com/office/drawing/2014/main" xmlns="" id="{CD062667-C319-4061-8B1B-1BEEC29F52FB}"/>
              </a:ext>
            </a:extLst>
          </p:cNvPr>
          <p:cNvSpPr txBox="1">
            <a:spLocks noChangeArrowheads="1"/>
          </p:cNvSpPr>
          <p:nvPr userDrawn="1"/>
        </p:nvSpPr>
        <p:spPr bwMode="auto">
          <a:xfrm>
            <a:off x="454025" y="4525963"/>
            <a:ext cx="1830388"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US" altLang="en-US" sz="1100">
                <a:solidFill>
                  <a:srgbClr val="003798"/>
                </a:solidFill>
                <a:latin typeface="Calibri" panose="020F0502020204030204" pitchFamily="34" charset="0"/>
              </a:rPr>
              <a:t>National Federation of State </a:t>
            </a:r>
          </a:p>
          <a:p>
            <a:pPr algn="ctr">
              <a:defRPr/>
            </a:pPr>
            <a:r>
              <a:rPr lang="en-US" altLang="en-US" sz="1100">
                <a:solidFill>
                  <a:srgbClr val="003798"/>
                </a:solidFill>
                <a:latin typeface="Calibri" panose="020F0502020204030204" pitchFamily="34" charset="0"/>
              </a:rPr>
              <a:t>High School Associations</a:t>
            </a:r>
          </a:p>
        </p:txBody>
      </p:sp>
      <p:pic>
        <p:nvPicPr>
          <p:cNvPr id="9" name="Picture 22" descr="A picture containing tree, stop, sky, road&#10;&#10;Description generated with high confidence">
            <a:extLst>
              <a:ext uri="{FF2B5EF4-FFF2-40B4-BE49-F238E27FC236}">
                <a16:creationId xmlns:a16="http://schemas.microsoft.com/office/drawing/2014/main" xmlns="" id="{8C87988E-5FFE-4D0B-A03E-1D86EAE8761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49313" y="5013325"/>
            <a:ext cx="1019175" cy="148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09600" y="3091816"/>
            <a:ext cx="11297920" cy="1241425"/>
          </a:xfrm>
        </p:spPr>
        <p:txBody>
          <a:bodyPr>
            <a:noAutofit/>
          </a:bodyPr>
          <a:lstStyle>
            <a:lvl1pPr algn="l">
              <a:lnSpc>
                <a:spcPts val="3800"/>
              </a:lnSpc>
              <a:defRPr sz="4600" b="1" cap="all" spc="0" baseline="0">
                <a:solidFill>
                  <a:schemeClr val="bg1"/>
                </a:solidFill>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3180080" y="5034280"/>
            <a:ext cx="8829040" cy="1709420"/>
          </a:xfrm>
        </p:spPr>
        <p:txBody>
          <a:bodyPr/>
          <a:lstStyle>
            <a:lvl1pPr marL="0" indent="0" algn="l">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04982526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sz="3800" b="1" baseline="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7B70D816-4E93-4257-B7D3-AA72C8E14ECB}"/>
              </a:ext>
            </a:extLst>
          </p:cNvPr>
          <p:cNvSpPr>
            <a:spLocks noGrp="1"/>
          </p:cNvSpPr>
          <p:nvPr>
            <p:ph type="dt" sz="half" idx="10"/>
          </p:nvPr>
        </p:nvSpPr>
        <p:spPr/>
        <p:txBody>
          <a:bodyPr/>
          <a:lstStyle>
            <a:lvl1pPr>
              <a:defRPr/>
            </a:lvl1pPr>
          </a:lstStyle>
          <a:p>
            <a:pPr>
              <a:defRPr/>
            </a:pPr>
            <a:fld id="{A0EB80D7-5833-460F-B83B-4B22AD3E9780}" type="datetimeFigureOut">
              <a:rPr lang="en-US"/>
              <a:pPr>
                <a:defRPr/>
              </a:pPr>
              <a:t>7/28/2019</a:t>
            </a:fld>
            <a:endParaRPr lang="en-US" dirty="0"/>
          </a:p>
        </p:txBody>
      </p:sp>
      <p:sp>
        <p:nvSpPr>
          <p:cNvPr id="5" name="Footer Placeholder 4">
            <a:extLst>
              <a:ext uri="{FF2B5EF4-FFF2-40B4-BE49-F238E27FC236}">
                <a16:creationId xmlns:a16="http://schemas.microsoft.com/office/drawing/2014/main" xmlns="" id="{083E5EFA-3189-4804-9CE0-A320A1A83F2D}"/>
              </a:ext>
            </a:extLst>
          </p:cNvPr>
          <p:cNvSpPr>
            <a:spLocks noGrp="1"/>
          </p:cNvSpPr>
          <p:nvPr>
            <p:ph type="ftr" sz="quarter" idx="11"/>
          </p:nvPr>
        </p:nvSpPr>
        <p:spPr/>
        <p:txBody>
          <a:bodyPr/>
          <a:lstStyle>
            <a:lvl1pPr>
              <a:defRPr/>
            </a:lvl1pPr>
          </a:lstStyle>
          <a:p>
            <a:pPr>
              <a:defRPr/>
            </a:pPr>
            <a:r>
              <a:rPr lang="en-US"/>
              <a:t>www.nfhs.org</a:t>
            </a:r>
          </a:p>
        </p:txBody>
      </p:sp>
      <p:sp>
        <p:nvSpPr>
          <p:cNvPr id="6" name="Slide Number Placeholder 5">
            <a:extLst>
              <a:ext uri="{FF2B5EF4-FFF2-40B4-BE49-F238E27FC236}">
                <a16:creationId xmlns:a16="http://schemas.microsoft.com/office/drawing/2014/main" xmlns="" id="{07135ABD-6B74-4EA9-8F9D-C6BB3AE62EFB}"/>
              </a:ext>
            </a:extLst>
          </p:cNvPr>
          <p:cNvSpPr>
            <a:spLocks noGrp="1"/>
          </p:cNvSpPr>
          <p:nvPr>
            <p:ph type="sldNum" sz="quarter" idx="12"/>
          </p:nvPr>
        </p:nvSpPr>
        <p:spPr/>
        <p:txBody>
          <a:bodyPr/>
          <a:lstStyle>
            <a:lvl1pPr>
              <a:defRPr/>
            </a:lvl1pPr>
          </a:lstStyle>
          <a:p>
            <a:pPr>
              <a:defRPr/>
            </a:pPr>
            <a:fld id="{8781A483-BE1D-4A16-A210-3B10CC3BB9D9}" type="slidenum">
              <a:rPr lang="en-US"/>
              <a:pPr>
                <a:defRPr/>
              </a:pPr>
              <a:t>‹#›</a:t>
            </a:fld>
            <a:endParaRPr lang="en-US" dirty="0"/>
          </a:p>
        </p:txBody>
      </p:sp>
    </p:spTree>
    <p:extLst>
      <p:ext uri="{BB962C8B-B14F-4D97-AF65-F5344CB8AC3E}">
        <p14:creationId xmlns:p14="http://schemas.microsoft.com/office/powerpoint/2010/main" val="29056564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1_Points of Emphasis">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0579916A-1243-4DB5-8206-E26C0B4137F3}"/>
              </a:ext>
            </a:extLst>
          </p:cNvPr>
          <p:cNvSpPr txBox="1">
            <a:spLocks noChangeArrowheads="1"/>
          </p:cNvSpPr>
          <p:nvPr userDrawn="1"/>
        </p:nvSpPr>
        <p:spPr bwMode="auto">
          <a:xfrm>
            <a:off x="881063" y="49213"/>
            <a:ext cx="40211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US" altLang="en-US" sz="2000">
                <a:solidFill>
                  <a:schemeClr val="bg1"/>
                </a:solidFill>
                <a:latin typeface="Calibri" panose="020F0502020204030204" pitchFamily="34" charset="0"/>
              </a:rPr>
              <a:t>Points of Emphasis</a:t>
            </a:r>
          </a:p>
        </p:txBody>
      </p:sp>
      <p:sp>
        <p:nvSpPr>
          <p:cNvPr id="2" name="Title 1"/>
          <p:cNvSpPr>
            <a:spLocks noGrp="1"/>
          </p:cNvSpPr>
          <p:nvPr>
            <p:ph type="title"/>
          </p:nvPr>
        </p:nvSpPr>
        <p:spPr/>
        <p:txBody>
          <a:bodyPr/>
          <a:lstStyle>
            <a:lvl1pPr algn="l">
              <a:defRPr sz="3800" b="1" baseline="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xmlns="" id="{79C72F8C-4E18-4BD8-B903-045577BA491B}"/>
              </a:ext>
            </a:extLst>
          </p:cNvPr>
          <p:cNvSpPr>
            <a:spLocks noGrp="1"/>
          </p:cNvSpPr>
          <p:nvPr>
            <p:ph type="dt" sz="half" idx="10"/>
          </p:nvPr>
        </p:nvSpPr>
        <p:spPr/>
        <p:txBody>
          <a:bodyPr/>
          <a:lstStyle>
            <a:lvl1pPr>
              <a:defRPr/>
            </a:lvl1pPr>
          </a:lstStyle>
          <a:p>
            <a:pPr>
              <a:defRPr/>
            </a:pPr>
            <a:fld id="{138AA595-4473-493E-8F47-72D2498A4F54}" type="datetimeFigureOut">
              <a:rPr lang="en-US"/>
              <a:pPr>
                <a:defRPr/>
              </a:pPr>
              <a:t>7/28/2019</a:t>
            </a:fld>
            <a:endParaRPr lang="en-US"/>
          </a:p>
        </p:txBody>
      </p:sp>
      <p:sp>
        <p:nvSpPr>
          <p:cNvPr id="6" name="Footer Placeholder 4">
            <a:extLst>
              <a:ext uri="{FF2B5EF4-FFF2-40B4-BE49-F238E27FC236}">
                <a16:creationId xmlns:a16="http://schemas.microsoft.com/office/drawing/2014/main" xmlns="" id="{B77AE7DC-75E0-439F-BE9D-386B6D097DF8}"/>
              </a:ext>
            </a:extLst>
          </p:cNvPr>
          <p:cNvSpPr>
            <a:spLocks noGrp="1"/>
          </p:cNvSpPr>
          <p:nvPr>
            <p:ph type="ftr" sz="quarter" idx="11"/>
          </p:nvPr>
        </p:nvSpPr>
        <p:spPr/>
        <p:txBody>
          <a:bodyPr/>
          <a:lstStyle>
            <a:lvl1pPr>
              <a:defRPr/>
            </a:lvl1pPr>
          </a:lstStyle>
          <a:p>
            <a:pPr>
              <a:defRPr/>
            </a:pPr>
            <a:r>
              <a:rPr lang="en-US"/>
              <a:t>www.nfhs.org</a:t>
            </a:r>
          </a:p>
        </p:txBody>
      </p:sp>
      <p:sp>
        <p:nvSpPr>
          <p:cNvPr id="7" name="Slide Number Placeholder 5">
            <a:extLst>
              <a:ext uri="{FF2B5EF4-FFF2-40B4-BE49-F238E27FC236}">
                <a16:creationId xmlns:a16="http://schemas.microsoft.com/office/drawing/2014/main" xmlns="" id="{23BDC5F7-7E54-44F7-BFE2-55D7D15B4ED2}"/>
              </a:ext>
            </a:extLst>
          </p:cNvPr>
          <p:cNvSpPr>
            <a:spLocks noGrp="1"/>
          </p:cNvSpPr>
          <p:nvPr>
            <p:ph type="sldNum" sz="quarter" idx="12"/>
          </p:nvPr>
        </p:nvSpPr>
        <p:spPr/>
        <p:txBody>
          <a:bodyPr/>
          <a:lstStyle>
            <a:lvl1pPr>
              <a:defRPr/>
            </a:lvl1pPr>
          </a:lstStyle>
          <a:p>
            <a:pPr>
              <a:defRPr/>
            </a:pPr>
            <a:fld id="{9EE2A0AF-6488-4EC5-BC8F-106203181925}" type="slidenum">
              <a:rPr lang="en-US"/>
              <a:pPr>
                <a:defRPr/>
              </a:pPr>
              <a:t>‹#›</a:t>
            </a:fld>
            <a:endParaRPr lang="en-US" dirty="0"/>
          </a:p>
        </p:txBody>
      </p:sp>
    </p:spTree>
    <p:extLst>
      <p:ext uri="{BB962C8B-B14F-4D97-AF65-F5344CB8AC3E}">
        <p14:creationId xmlns:p14="http://schemas.microsoft.com/office/powerpoint/2010/main" val="8433969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2_Rule Change">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763B82EB-BD23-4EF8-A9FB-9B7328F6AF5D}"/>
              </a:ext>
            </a:extLst>
          </p:cNvPr>
          <p:cNvSpPr txBox="1">
            <a:spLocks noChangeArrowheads="1"/>
          </p:cNvSpPr>
          <p:nvPr userDrawn="1"/>
        </p:nvSpPr>
        <p:spPr bwMode="auto">
          <a:xfrm>
            <a:off x="881063" y="49213"/>
            <a:ext cx="40211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US" altLang="en-US" sz="2000">
                <a:solidFill>
                  <a:schemeClr val="bg1"/>
                </a:solidFill>
                <a:latin typeface="Calibri" panose="020F0502020204030204" pitchFamily="34" charset="0"/>
              </a:rPr>
              <a:t>Rule Change</a:t>
            </a:r>
          </a:p>
        </p:txBody>
      </p:sp>
      <p:sp>
        <p:nvSpPr>
          <p:cNvPr id="2" name="Title 1"/>
          <p:cNvSpPr>
            <a:spLocks noGrp="1"/>
          </p:cNvSpPr>
          <p:nvPr>
            <p:ph type="title"/>
          </p:nvPr>
        </p:nvSpPr>
        <p:spPr/>
        <p:txBody>
          <a:bodyPr/>
          <a:lstStyle>
            <a:lvl1pPr algn="l">
              <a:defRPr sz="3800" b="1" baseline="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xmlns="" id="{34CD6E38-1643-4169-9623-D4194712D518}"/>
              </a:ext>
            </a:extLst>
          </p:cNvPr>
          <p:cNvSpPr>
            <a:spLocks noGrp="1"/>
          </p:cNvSpPr>
          <p:nvPr>
            <p:ph type="dt" sz="half" idx="10"/>
          </p:nvPr>
        </p:nvSpPr>
        <p:spPr/>
        <p:txBody>
          <a:bodyPr/>
          <a:lstStyle>
            <a:lvl1pPr>
              <a:defRPr/>
            </a:lvl1pPr>
          </a:lstStyle>
          <a:p>
            <a:pPr>
              <a:defRPr/>
            </a:pPr>
            <a:fld id="{CF217018-42D4-44E2-9441-AF9EE4F7BD94}" type="datetimeFigureOut">
              <a:rPr lang="en-US"/>
              <a:pPr>
                <a:defRPr/>
              </a:pPr>
              <a:t>7/28/2019</a:t>
            </a:fld>
            <a:endParaRPr lang="en-US"/>
          </a:p>
        </p:txBody>
      </p:sp>
      <p:sp>
        <p:nvSpPr>
          <p:cNvPr id="6" name="Footer Placeholder 4">
            <a:extLst>
              <a:ext uri="{FF2B5EF4-FFF2-40B4-BE49-F238E27FC236}">
                <a16:creationId xmlns:a16="http://schemas.microsoft.com/office/drawing/2014/main" xmlns="" id="{94173586-B8BF-4E18-83EF-5D1C007A963F}"/>
              </a:ext>
            </a:extLst>
          </p:cNvPr>
          <p:cNvSpPr>
            <a:spLocks noGrp="1"/>
          </p:cNvSpPr>
          <p:nvPr>
            <p:ph type="ftr" sz="quarter" idx="11"/>
          </p:nvPr>
        </p:nvSpPr>
        <p:spPr/>
        <p:txBody>
          <a:bodyPr/>
          <a:lstStyle>
            <a:lvl1pPr>
              <a:defRPr/>
            </a:lvl1pPr>
          </a:lstStyle>
          <a:p>
            <a:pPr>
              <a:defRPr/>
            </a:pPr>
            <a:r>
              <a:rPr lang="en-US"/>
              <a:t>www.nfhs.org</a:t>
            </a:r>
          </a:p>
        </p:txBody>
      </p:sp>
      <p:sp>
        <p:nvSpPr>
          <p:cNvPr id="7" name="Slide Number Placeholder 5">
            <a:extLst>
              <a:ext uri="{FF2B5EF4-FFF2-40B4-BE49-F238E27FC236}">
                <a16:creationId xmlns:a16="http://schemas.microsoft.com/office/drawing/2014/main" xmlns="" id="{6864D57E-C3C1-4B01-A722-2E5C350DC59A}"/>
              </a:ext>
            </a:extLst>
          </p:cNvPr>
          <p:cNvSpPr>
            <a:spLocks noGrp="1"/>
          </p:cNvSpPr>
          <p:nvPr>
            <p:ph type="sldNum" sz="quarter" idx="12"/>
          </p:nvPr>
        </p:nvSpPr>
        <p:spPr/>
        <p:txBody>
          <a:bodyPr/>
          <a:lstStyle>
            <a:lvl1pPr>
              <a:defRPr/>
            </a:lvl1pPr>
          </a:lstStyle>
          <a:p>
            <a:pPr>
              <a:defRPr/>
            </a:pPr>
            <a:fld id="{BA208F87-AB2A-4201-9059-273D857A5073}" type="slidenum">
              <a:rPr lang="en-US"/>
              <a:pPr>
                <a:defRPr/>
              </a:pPr>
              <a:t>‹#›</a:t>
            </a:fld>
            <a:endParaRPr lang="en-US" dirty="0"/>
          </a:p>
        </p:txBody>
      </p:sp>
    </p:spTree>
    <p:extLst>
      <p:ext uri="{BB962C8B-B14F-4D97-AF65-F5344CB8AC3E}">
        <p14:creationId xmlns:p14="http://schemas.microsoft.com/office/powerpoint/2010/main" val="28064327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sz="3800" b="1" baseline="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E7A1723F-BFD2-4787-88D5-81F25AF8A468}"/>
              </a:ext>
            </a:extLst>
          </p:cNvPr>
          <p:cNvSpPr>
            <a:spLocks noGrp="1"/>
          </p:cNvSpPr>
          <p:nvPr>
            <p:ph type="dt" sz="half" idx="10"/>
          </p:nvPr>
        </p:nvSpPr>
        <p:spPr/>
        <p:txBody>
          <a:bodyPr/>
          <a:lstStyle>
            <a:lvl1pPr>
              <a:defRPr/>
            </a:lvl1pPr>
          </a:lstStyle>
          <a:p>
            <a:pPr>
              <a:defRPr/>
            </a:pPr>
            <a:fld id="{F5093A67-B267-41FD-8189-A34ACD1327E3}" type="datetimeFigureOut">
              <a:rPr lang="en-US"/>
              <a:pPr>
                <a:defRPr/>
              </a:pPr>
              <a:t>7/28/2019</a:t>
            </a:fld>
            <a:endParaRPr lang="en-US" dirty="0"/>
          </a:p>
        </p:txBody>
      </p:sp>
      <p:sp>
        <p:nvSpPr>
          <p:cNvPr id="5" name="Footer Placeholder 4">
            <a:extLst>
              <a:ext uri="{FF2B5EF4-FFF2-40B4-BE49-F238E27FC236}">
                <a16:creationId xmlns:a16="http://schemas.microsoft.com/office/drawing/2014/main" xmlns="" id="{7FE95386-1170-4CD3-A8C5-8410A8C7D984}"/>
              </a:ext>
            </a:extLst>
          </p:cNvPr>
          <p:cNvSpPr>
            <a:spLocks noGrp="1"/>
          </p:cNvSpPr>
          <p:nvPr>
            <p:ph type="ftr" sz="quarter" idx="11"/>
          </p:nvPr>
        </p:nvSpPr>
        <p:spPr/>
        <p:txBody>
          <a:bodyPr/>
          <a:lstStyle>
            <a:lvl1pPr>
              <a:defRPr/>
            </a:lvl1pPr>
          </a:lstStyle>
          <a:p>
            <a:pPr>
              <a:defRPr/>
            </a:pPr>
            <a:r>
              <a:rPr lang="en-US"/>
              <a:t>www.nfhs.org</a:t>
            </a:r>
          </a:p>
        </p:txBody>
      </p:sp>
      <p:sp>
        <p:nvSpPr>
          <p:cNvPr id="6" name="Slide Number Placeholder 5">
            <a:extLst>
              <a:ext uri="{FF2B5EF4-FFF2-40B4-BE49-F238E27FC236}">
                <a16:creationId xmlns:a16="http://schemas.microsoft.com/office/drawing/2014/main" xmlns="" id="{6892B3F1-36C7-4E94-A7FE-D1B3DC2BE8FB}"/>
              </a:ext>
            </a:extLst>
          </p:cNvPr>
          <p:cNvSpPr>
            <a:spLocks noGrp="1"/>
          </p:cNvSpPr>
          <p:nvPr>
            <p:ph type="sldNum" sz="quarter" idx="12"/>
          </p:nvPr>
        </p:nvSpPr>
        <p:spPr/>
        <p:txBody>
          <a:bodyPr/>
          <a:lstStyle>
            <a:lvl1pPr>
              <a:defRPr/>
            </a:lvl1pPr>
          </a:lstStyle>
          <a:p>
            <a:pPr>
              <a:defRPr/>
            </a:pPr>
            <a:fld id="{BA7A0A61-78AC-49BC-9383-D182A2CE9821}" type="slidenum">
              <a:rPr lang="en-US"/>
              <a:pPr>
                <a:defRPr/>
              </a:pPr>
              <a:t>‹#›</a:t>
            </a:fld>
            <a:endParaRPr lang="en-US" dirty="0"/>
          </a:p>
        </p:txBody>
      </p:sp>
    </p:spTree>
    <p:extLst>
      <p:ext uri="{BB962C8B-B14F-4D97-AF65-F5344CB8AC3E}">
        <p14:creationId xmlns:p14="http://schemas.microsoft.com/office/powerpoint/2010/main" val="288417857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3_Editorial Change">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CCDDB839-99E0-419D-A2FB-806857BAE062}"/>
              </a:ext>
            </a:extLst>
          </p:cNvPr>
          <p:cNvSpPr txBox="1">
            <a:spLocks noChangeArrowheads="1"/>
          </p:cNvSpPr>
          <p:nvPr userDrawn="1"/>
        </p:nvSpPr>
        <p:spPr bwMode="auto">
          <a:xfrm>
            <a:off x="881063" y="49213"/>
            <a:ext cx="40211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US" altLang="en-US" sz="2000">
                <a:solidFill>
                  <a:schemeClr val="bg1"/>
                </a:solidFill>
                <a:latin typeface="Calibri" panose="020F0502020204030204" pitchFamily="34" charset="0"/>
              </a:rPr>
              <a:t>Editorial Change</a:t>
            </a:r>
          </a:p>
        </p:txBody>
      </p:sp>
      <p:sp>
        <p:nvSpPr>
          <p:cNvPr id="2" name="Title 1"/>
          <p:cNvSpPr>
            <a:spLocks noGrp="1"/>
          </p:cNvSpPr>
          <p:nvPr>
            <p:ph type="title"/>
          </p:nvPr>
        </p:nvSpPr>
        <p:spPr/>
        <p:txBody>
          <a:bodyPr/>
          <a:lstStyle>
            <a:lvl1pPr algn="l">
              <a:defRPr sz="3800" b="1" baseline="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xmlns="" id="{7E1AEF9A-D51C-4D47-B617-2FC4463BFEF2}"/>
              </a:ext>
            </a:extLst>
          </p:cNvPr>
          <p:cNvSpPr>
            <a:spLocks noGrp="1"/>
          </p:cNvSpPr>
          <p:nvPr>
            <p:ph type="dt" sz="half" idx="10"/>
          </p:nvPr>
        </p:nvSpPr>
        <p:spPr/>
        <p:txBody>
          <a:bodyPr/>
          <a:lstStyle>
            <a:lvl1pPr>
              <a:defRPr/>
            </a:lvl1pPr>
          </a:lstStyle>
          <a:p>
            <a:pPr>
              <a:defRPr/>
            </a:pPr>
            <a:fld id="{09B28526-2C03-4A7E-A48F-305E94369CD8}" type="datetimeFigureOut">
              <a:rPr lang="en-US"/>
              <a:pPr>
                <a:defRPr/>
              </a:pPr>
              <a:t>7/28/2019</a:t>
            </a:fld>
            <a:endParaRPr lang="en-US"/>
          </a:p>
        </p:txBody>
      </p:sp>
      <p:sp>
        <p:nvSpPr>
          <p:cNvPr id="6" name="Footer Placeholder 4">
            <a:extLst>
              <a:ext uri="{FF2B5EF4-FFF2-40B4-BE49-F238E27FC236}">
                <a16:creationId xmlns:a16="http://schemas.microsoft.com/office/drawing/2014/main" xmlns="" id="{B8A6C697-C7CB-472D-A6E3-4EC673F13ECE}"/>
              </a:ext>
            </a:extLst>
          </p:cNvPr>
          <p:cNvSpPr>
            <a:spLocks noGrp="1"/>
          </p:cNvSpPr>
          <p:nvPr>
            <p:ph type="ftr" sz="quarter" idx="11"/>
          </p:nvPr>
        </p:nvSpPr>
        <p:spPr/>
        <p:txBody>
          <a:bodyPr/>
          <a:lstStyle>
            <a:lvl1pPr>
              <a:defRPr/>
            </a:lvl1pPr>
          </a:lstStyle>
          <a:p>
            <a:pPr>
              <a:defRPr/>
            </a:pPr>
            <a:r>
              <a:rPr lang="en-US"/>
              <a:t>www.nfhs.org</a:t>
            </a:r>
          </a:p>
        </p:txBody>
      </p:sp>
      <p:sp>
        <p:nvSpPr>
          <p:cNvPr id="7" name="Slide Number Placeholder 5">
            <a:extLst>
              <a:ext uri="{FF2B5EF4-FFF2-40B4-BE49-F238E27FC236}">
                <a16:creationId xmlns:a16="http://schemas.microsoft.com/office/drawing/2014/main" xmlns="" id="{81BC11F7-139D-4BE1-8B46-56CC8F6485E2}"/>
              </a:ext>
            </a:extLst>
          </p:cNvPr>
          <p:cNvSpPr>
            <a:spLocks noGrp="1"/>
          </p:cNvSpPr>
          <p:nvPr>
            <p:ph type="sldNum" sz="quarter" idx="12"/>
          </p:nvPr>
        </p:nvSpPr>
        <p:spPr/>
        <p:txBody>
          <a:bodyPr/>
          <a:lstStyle>
            <a:lvl1pPr>
              <a:defRPr/>
            </a:lvl1pPr>
          </a:lstStyle>
          <a:p>
            <a:pPr>
              <a:defRPr/>
            </a:pPr>
            <a:fld id="{DBB573A3-51B5-4413-8EA4-5FFF92B1C49F}" type="slidenum">
              <a:rPr lang="en-US"/>
              <a:pPr>
                <a:defRPr/>
              </a:pPr>
              <a:t>‹#›</a:t>
            </a:fld>
            <a:endParaRPr lang="en-US" dirty="0"/>
          </a:p>
        </p:txBody>
      </p:sp>
    </p:spTree>
    <p:extLst>
      <p:ext uri="{BB962C8B-B14F-4D97-AF65-F5344CB8AC3E}">
        <p14:creationId xmlns:p14="http://schemas.microsoft.com/office/powerpoint/2010/main" val="414350579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4_Manual Change">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B724F039-9F1B-4939-9FC5-905D53174F27}"/>
              </a:ext>
            </a:extLst>
          </p:cNvPr>
          <p:cNvSpPr txBox="1">
            <a:spLocks noChangeArrowheads="1"/>
          </p:cNvSpPr>
          <p:nvPr userDrawn="1"/>
        </p:nvSpPr>
        <p:spPr bwMode="auto">
          <a:xfrm>
            <a:off x="881063" y="49213"/>
            <a:ext cx="40211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US" altLang="en-US" sz="2000">
                <a:solidFill>
                  <a:schemeClr val="bg1"/>
                </a:solidFill>
                <a:latin typeface="Calibri" panose="020F0502020204030204" pitchFamily="34" charset="0"/>
              </a:rPr>
              <a:t>Manual Change</a:t>
            </a:r>
          </a:p>
        </p:txBody>
      </p:sp>
      <p:sp>
        <p:nvSpPr>
          <p:cNvPr id="2" name="Title 1"/>
          <p:cNvSpPr>
            <a:spLocks noGrp="1"/>
          </p:cNvSpPr>
          <p:nvPr>
            <p:ph type="title"/>
          </p:nvPr>
        </p:nvSpPr>
        <p:spPr/>
        <p:txBody>
          <a:bodyPr/>
          <a:lstStyle>
            <a:lvl1pPr algn="l">
              <a:defRPr sz="3800" b="1" baseline="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xmlns="" id="{9D880487-C72B-4AAC-B917-99A5C315173E}"/>
              </a:ext>
            </a:extLst>
          </p:cNvPr>
          <p:cNvSpPr>
            <a:spLocks noGrp="1"/>
          </p:cNvSpPr>
          <p:nvPr>
            <p:ph type="dt" sz="half" idx="10"/>
          </p:nvPr>
        </p:nvSpPr>
        <p:spPr/>
        <p:txBody>
          <a:bodyPr/>
          <a:lstStyle>
            <a:lvl1pPr>
              <a:defRPr/>
            </a:lvl1pPr>
          </a:lstStyle>
          <a:p>
            <a:pPr>
              <a:defRPr/>
            </a:pPr>
            <a:fld id="{469F5F75-967B-4DE7-A4C9-DF8D823C6F73}" type="datetimeFigureOut">
              <a:rPr lang="en-US"/>
              <a:pPr>
                <a:defRPr/>
              </a:pPr>
              <a:t>7/28/2019</a:t>
            </a:fld>
            <a:endParaRPr lang="en-US"/>
          </a:p>
        </p:txBody>
      </p:sp>
      <p:sp>
        <p:nvSpPr>
          <p:cNvPr id="6" name="Footer Placeholder 4">
            <a:extLst>
              <a:ext uri="{FF2B5EF4-FFF2-40B4-BE49-F238E27FC236}">
                <a16:creationId xmlns:a16="http://schemas.microsoft.com/office/drawing/2014/main" xmlns="" id="{9C56CD92-2AAB-47FD-920B-4E2A320658B6}"/>
              </a:ext>
            </a:extLst>
          </p:cNvPr>
          <p:cNvSpPr>
            <a:spLocks noGrp="1"/>
          </p:cNvSpPr>
          <p:nvPr>
            <p:ph type="ftr" sz="quarter" idx="11"/>
          </p:nvPr>
        </p:nvSpPr>
        <p:spPr/>
        <p:txBody>
          <a:bodyPr/>
          <a:lstStyle>
            <a:lvl1pPr>
              <a:defRPr/>
            </a:lvl1pPr>
          </a:lstStyle>
          <a:p>
            <a:pPr>
              <a:defRPr/>
            </a:pPr>
            <a:r>
              <a:rPr lang="en-US"/>
              <a:t>www.nfhs.org</a:t>
            </a:r>
          </a:p>
        </p:txBody>
      </p:sp>
      <p:sp>
        <p:nvSpPr>
          <p:cNvPr id="7" name="Slide Number Placeholder 5">
            <a:extLst>
              <a:ext uri="{FF2B5EF4-FFF2-40B4-BE49-F238E27FC236}">
                <a16:creationId xmlns:a16="http://schemas.microsoft.com/office/drawing/2014/main" xmlns="" id="{CC5F718E-4D75-425D-A74E-117C3F22CF4D}"/>
              </a:ext>
            </a:extLst>
          </p:cNvPr>
          <p:cNvSpPr>
            <a:spLocks noGrp="1"/>
          </p:cNvSpPr>
          <p:nvPr>
            <p:ph type="sldNum" sz="quarter" idx="12"/>
          </p:nvPr>
        </p:nvSpPr>
        <p:spPr/>
        <p:txBody>
          <a:bodyPr/>
          <a:lstStyle>
            <a:lvl1pPr>
              <a:defRPr/>
            </a:lvl1pPr>
          </a:lstStyle>
          <a:p>
            <a:pPr>
              <a:defRPr/>
            </a:pPr>
            <a:fld id="{6BBACB12-CAEE-4C96-AC79-CA707E175716}" type="slidenum">
              <a:rPr lang="en-US"/>
              <a:pPr>
                <a:defRPr/>
              </a:pPr>
              <a:t>‹#›</a:t>
            </a:fld>
            <a:endParaRPr lang="en-US" dirty="0"/>
          </a:p>
        </p:txBody>
      </p:sp>
    </p:spTree>
    <p:extLst>
      <p:ext uri="{BB962C8B-B14F-4D97-AF65-F5344CB8AC3E}">
        <p14:creationId xmlns:p14="http://schemas.microsoft.com/office/powerpoint/2010/main" val="197474647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5_Rules Reminder">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746BCD75-9729-4E40-A540-B8EA80D49506}"/>
              </a:ext>
            </a:extLst>
          </p:cNvPr>
          <p:cNvSpPr txBox="1">
            <a:spLocks noChangeArrowheads="1"/>
          </p:cNvSpPr>
          <p:nvPr userDrawn="1"/>
        </p:nvSpPr>
        <p:spPr bwMode="auto">
          <a:xfrm>
            <a:off x="881063" y="49213"/>
            <a:ext cx="40211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US" altLang="en-US" sz="2000">
                <a:solidFill>
                  <a:schemeClr val="bg1"/>
                </a:solidFill>
                <a:latin typeface="Calibri" panose="020F0502020204030204" pitchFamily="34" charset="0"/>
              </a:rPr>
              <a:t>Rules Reminder</a:t>
            </a:r>
          </a:p>
        </p:txBody>
      </p:sp>
      <p:sp>
        <p:nvSpPr>
          <p:cNvPr id="2" name="Title 1"/>
          <p:cNvSpPr>
            <a:spLocks noGrp="1"/>
          </p:cNvSpPr>
          <p:nvPr>
            <p:ph type="title"/>
          </p:nvPr>
        </p:nvSpPr>
        <p:spPr/>
        <p:txBody>
          <a:bodyPr/>
          <a:lstStyle>
            <a:lvl1pPr algn="l">
              <a:defRPr sz="3800" b="1" baseline="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xmlns="" id="{643F7907-64A3-48DA-A31C-552D030361C0}"/>
              </a:ext>
            </a:extLst>
          </p:cNvPr>
          <p:cNvSpPr>
            <a:spLocks noGrp="1"/>
          </p:cNvSpPr>
          <p:nvPr>
            <p:ph type="dt" sz="half" idx="10"/>
          </p:nvPr>
        </p:nvSpPr>
        <p:spPr/>
        <p:txBody>
          <a:bodyPr/>
          <a:lstStyle>
            <a:lvl1pPr>
              <a:defRPr/>
            </a:lvl1pPr>
          </a:lstStyle>
          <a:p>
            <a:pPr>
              <a:defRPr/>
            </a:pPr>
            <a:fld id="{6DD124DE-F454-4E29-8A81-61919380B8F5}" type="datetimeFigureOut">
              <a:rPr lang="en-US"/>
              <a:pPr>
                <a:defRPr/>
              </a:pPr>
              <a:t>7/28/2019</a:t>
            </a:fld>
            <a:endParaRPr lang="en-US"/>
          </a:p>
        </p:txBody>
      </p:sp>
      <p:sp>
        <p:nvSpPr>
          <p:cNvPr id="6" name="Footer Placeholder 4">
            <a:extLst>
              <a:ext uri="{FF2B5EF4-FFF2-40B4-BE49-F238E27FC236}">
                <a16:creationId xmlns:a16="http://schemas.microsoft.com/office/drawing/2014/main" xmlns="" id="{FFAD5D87-6527-4A8D-BE89-B11CAA11FE68}"/>
              </a:ext>
            </a:extLst>
          </p:cNvPr>
          <p:cNvSpPr>
            <a:spLocks noGrp="1"/>
          </p:cNvSpPr>
          <p:nvPr>
            <p:ph type="ftr" sz="quarter" idx="11"/>
          </p:nvPr>
        </p:nvSpPr>
        <p:spPr/>
        <p:txBody>
          <a:bodyPr/>
          <a:lstStyle>
            <a:lvl1pPr>
              <a:defRPr/>
            </a:lvl1pPr>
          </a:lstStyle>
          <a:p>
            <a:pPr>
              <a:defRPr/>
            </a:pPr>
            <a:r>
              <a:rPr lang="en-US"/>
              <a:t>www.nfhs.org</a:t>
            </a:r>
          </a:p>
        </p:txBody>
      </p:sp>
      <p:sp>
        <p:nvSpPr>
          <p:cNvPr id="7" name="Slide Number Placeholder 5">
            <a:extLst>
              <a:ext uri="{FF2B5EF4-FFF2-40B4-BE49-F238E27FC236}">
                <a16:creationId xmlns:a16="http://schemas.microsoft.com/office/drawing/2014/main" xmlns="" id="{564A0E65-CEE8-4C2A-BFBE-39C7780D8AF1}"/>
              </a:ext>
            </a:extLst>
          </p:cNvPr>
          <p:cNvSpPr>
            <a:spLocks noGrp="1"/>
          </p:cNvSpPr>
          <p:nvPr>
            <p:ph type="sldNum" sz="quarter" idx="12"/>
          </p:nvPr>
        </p:nvSpPr>
        <p:spPr/>
        <p:txBody>
          <a:bodyPr/>
          <a:lstStyle>
            <a:lvl1pPr>
              <a:defRPr/>
            </a:lvl1pPr>
          </a:lstStyle>
          <a:p>
            <a:pPr>
              <a:defRPr/>
            </a:pPr>
            <a:fld id="{A18C8BAF-0F73-4DD7-B50C-39F040B14C90}" type="slidenum">
              <a:rPr lang="en-US"/>
              <a:pPr>
                <a:defRPr/>
              </a:pPr>
              <a:t>‹#›</a:t>
            </a:fld>
            <a:endParaRPr lang="en-US" dirty="0"/>
          </a:p>
        </p:txBody>
      </p:sp>
    </p:spTree>
    <p:extLst>
      <p:ext uri="{BB962C8B-B14F-4D97-AF65-F5344CB8AC3E}">
        <p14:creationId xmlns:p14="http://schemas.microsoft.com/office/powerpoint/2010/main" val="131035923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F2676A71-F42B-4ADF-B688-6BFD9924FCC7}"/>
              </a:ext>
            </a:extLst>
          </p:cNvPr>
          <p:cNvSpPr/>
          <p:nvPr userDrawn="1"/>
        </p:nvSpPr>
        <p:spPr>
          <a:xfrm>
            <a:off x="0" y="4413250"/>
            <a:ext cx="12192000" cy="245268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4">
            <a:extLst>
              <a:ext uri="{FF2B5EF4-FFF2-40B4-BE49-F238E27FC236}">
                <a16:creationId xmlns:a16="http://schemas.microsoft.com/office/drawing/2014/main" xmlns="" id="{8B388A3E-0CC4-4613-8435-E14D1B725BD2}"/>
              </a:ext>
            </a:extLst>
          </p:cNvPr>
          <p:cNvSpPr/>
          <p:nvPr userDrawn="1"/>
        </p:nvSpPr>
        <p:spPr>
          <a:xfrm>
            <a:off x="0" y="2809875"/>
            <a:ext cx="12192000" cy="1609725"/>
          </a:xfrm>
          <a:prstGeom prst="rect">
            <a:avLst/>
          </a:prstGeom>
          <a:solidFill>
            <a:schemeClr val="tx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6" name="Picture 19" descr="A picture containing tree, stop, sky, road&#10;&#10;Description generated with high confidence">
            <a:extLst>
              <a:ext uri="{FF2B5EF4-FFF2-40B4-BE49-F238E27FC236}">
                <a16:creationId xmlns:a16="http://schemas.microsoft.com/office/drawing/2014/main" xmlns="" id="{51CB154F-8070-4F74-AAE8-3D3955A40282}"/>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309225" y="4649788"/>
            <a:ext cx="912813" cy="1335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963085" y="4406901"/>
            <a:ext cx="8868545" cy="1362075"/>
          </a:xfrm>
        </p:spPr>
        <p:txBody>
          <a:bodyPr anchor="t"/>
          <a:lstStyle>
            <a:lvl1pPr algn="l">
              <a:defRPr sz="4000" b="1" cap="all">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8791898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54856" y="195004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42856" y="195004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35A43A5A-F2FB-42FD-BDF4-18715533B2EA}"/>
              </a:ext>
            </a:extLst>
          </p:cNvPr>
          <p:cNvSpPr>
            <a:spLocks noGrp="1"/>
          </p:cNvSpPr>
          <p:nvPr>
            <p:ph type="dt" sz="half" idx="10"/>
          </p:nvPr>
        </p:nvSpPr>
        <p:spPr/>
        <p:txBody>
          <a:bodyPr/>
          <a:lstStyle>
            <a:lvl1pPr>
              <a:defRPr/>
            </a:lvl1pPr>
          </a:lstStyle>
          <a:p>
            <a:pPr>
              <a:defRPr/>
            </a:pPr>
            <a:fld id="{901DB40E-92E9-49E5-868D-D38FE7C42326}" type="datetimeFigureOut">
              <a:rPr lang="en-US"/>
              <a:pPr>
                <a:defRPr/>
              </a:pPr>
              <a:t>7/28/2019</a:t>
            </a:fld>
            <a:endParaRPr lang="en-US"/>
          </a:p>
        </p:txBody>
      </p:sp>
      <p:sp>
        <p:nvSpPr>
          <p:cNvPr id="6" name="Footer Placeholder 5">
            <a:extLst>
              <a:ext uri="{FF2B5EF4-FFF2-40B4-BE49-F238E27FC236}">
                <a16:creationId xmlns:a16="http://schemas.microsoft.com/office/drawing/2014/main" xmlns="" id="{96C96915-1805-416E-9BBD-4FC0D307A90F}"/>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xmlns="" id="{FF29E4C2-CEB0-4484-897B-0CE62418D6A7}"/>
              </a:ext>
            </a:extLst>
          </p:cNvPr>
          <p:cNvSpPr>
            <a:spLocks noGrp="1"/>
          </p:cNvSpPr>
          <p:nvPr>
            <p:ph type="sldNum" sz="quarter" idx="12"/>
          </p:nvPr>
        </p:nvSpPr>
        <p:spPr/>
        <p:txBody>
          <a:bodyPr/>
          <a:lstStyle>
            <a:lvl1pPr>
              <a:defRPr/>
            </a:lvl1pPr>
          </a:lstStyle>
          <a:p>
            <a:pPr>
              <a:defRPr/>
            </a:pPr>
            <a:fld id="{D7F8DEED-4F6B-407D-89B7-AFDEA295CED9}" type="slidenum">
              <a:rPr lang="en-US"/>
              <a:pPr>
                <a:defRPr/>
              </a:pPr>
              <a:t>‹#›</a:t>
            </a:fld>
            <a:endParaRPr lang="en-US"/>
          </a:p>
        </p:txBody>
      </p:sp>
    </p:spTree>
    <p:extLst>
      <p:ext uri="{BB962C8B-B14F-4D97-AF65-F5344CB8AC3E}">
        <p14:creationId xmlns:p14="http://schemas.microsoft.com/office/powerpoint/2010/main" val="172373037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05504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6" descr="Students.jpg">
            <a:extLst>
              <a:ext uri="{FF2B5EF4-FFF2-40B4-BE49-F238E27FC236}">
                <a16:creationId xmlns:a16="http://schemas.microsoft.com/office/drawing/2014/main" xmlns="" id="{90AE967C-7352-4197-BE67-CC3C113CFF73}"/>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t="1465" b="23846"/>
          <a:stretch>
            <a:fillRect/>
          </a:stretch>
        </p:blipFill>
        <p:spPr bwMode="auto">
          <a:xfrm>
            <a:off x="0" y="0"/>
            <a:ext cx="12192000" cy="441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xmlns="" id="{D4A5C7D6-C311-4B3F-BA86-521B2F003B06}"/>
              </a:ext>
            </a:extLst>
          </p:cNvPr>
          <p:cNvSpPr/>
          <p:nvPr userDrawn="1"/>
        </p:nvSpPr>
        <p:spPr>
          <a:xfrm>
            <a:off x="0" y="2809875"/>
            <a:ext cx="12192000" cy="1609725"/>
          </a:xfrm>
          <a:prstGeom prst="rect">
            <a:avLst/>
          </a:prstGeom>
          <a:solidFill>
            <a:schemeClr val="tx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a:extLst>
              <a:ext uri="{FF2B5EF4-FFF2-40B4-BE49-F238E27FC236}">
                <a16:creationId xmlns:a16="http://schemas.microsoft.com/office/drawing/2014/main" xmlns="" id="{2302494F-652E-4E05-8C6D-583D991634FE}"/>
              </a:ext>
            </a:extLst>
          </p:cNvPr>
          <p:cNvSpPr/>
          <p:nvPr userDrawn="1"/>
        </p:nvSpPr>
        <p:spPr>
          <a:xfrm>
            <a:off x="2743200" y="4416425"/>
            <a:ext cx="9448800" cy="4206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6">
            <a:extLst>
              <a:ext uri="{FF2B5EF4-FFF2-40B4-BE49-F238E27FC236}">
                <a16:creationId xmlns:a16="http://schemas.microsoft.com/office/drawing/2014/main" xmlns="" id="{140F6E10-29AB-4745-BEF5-3A7F2179CB42}"/>
              </a:ext>
            </a:extLst>
          </p:cNvPr>
          <p:cNvSpPr/>
          <p:nvPr userDrawn="1"/>
        </p:nvSpPr>
        <p:spPr>
          <a:xfrm rot="10800000">
            <a:off x="2233613" y="4416425"/>
            <a:ext cx="508000" cy="2441575"/>
          </a:xfrm>
          <a:prstGeom prst="rect">
            <a:avLst/>
          </a:prstGeom>
          <a:gradFill flip="none" rotWithShape="1">
            <a:gsLst>
              <a:gs pos="0">
                <a:schemeClr val="tx1">
                  <a:tint val="44500"/>
                  <a:satMod val="160000"/>
                  <a:alpha val="0"/>
                </a:schemeClr>
              </a:gs>
              <a:gs pos="100000">
                <a:schemeClr val="tx1">
                  <a:tint val="23500"/>
                  <a:satMod val="1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10800000" scaled="1"/>
                <a:tileRect/>
              </a:gradFill>
            </a:endParaRPr>
          </a:p>
        </p:txBody>
      </p:sp>
      <p:sp>
        <p:nvSpPr>
          <p:cNvPr id="8" name="TextBox 7">
            <a:extLst>
              <a:ext uri="{FF2B5EF4-FFF2-40B4-BE49-F238E27FC236}">
                <a16:creationId xmlns:a16="http://schemas.microsoft.com/office/drawing/2014/main" xmlns="" id="{EE1FFFFC-7F4B-42A7-85A7-23D864080AC0}"/>
              </a:ext>
            </a:extLst>
          </p:cNvPr>
          <p:cNvSpPr txBox="1">
            <a:spLocks noChangeArrowheads="1"/>
          </p:cNvSpPr>
          <p:nvPr userDrawn="1"/>
        </p:nvSpPr>
        <p:spPr bwMode="auto">
          <a:xfrm>
            <a:off x="8205788" y="4456113"/>
            <a:ext cx="378936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a:solidFill>
                  <a:schemeClr val="bg1"/>
                </a:solidFill>
                <a:latin typeface="Calibri" panose="020F0502020204030204" pitchFamily="34" charset="0"/>
              </a:rPr>
              <a:t>Take Part. Get Set For Life.®</a:t>
            </a:r>
          </a:p>
        </p:txBody>
      </p:sp>
      <p:sp>
        <p:nvSpPr>
          <p:cNvPr id="9" name="TextBox 8">
            <a:extLst>
              <a:ext uri="{FF2B5EF4-FFF2-40B4-BE49-F238E27FC236}">
                <a16:creationId xmlns:a16="http://schemas.microsoft.com/office/drawing/2014/main" xmlns="" id="{8D1143D3-4022-4151-B2AE-3B9425E2BF05}"/>
              </a:ext>
            </a:extLst>
          </p:cNvPr>
          <p:cNvSpPr txBox="1">
            <a:spLocks noChangeArrowheads="1"/>
          </p:cNvSpPr>
          <p:nvPr userDrawn="1"/>
        </p:nvSpPr>
        <p:spPr bwMode="auto">
          <a:xfrm>
            <a:off x="454025" y="4525963"/>
            <a:ext cx="1830388"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US" altLang="en-US" sz="1100">
                <a:solidFill>
                  <a:srgbClr val="003798"/>
                </a:solidFill>
                <a:latin typeface="Calibri" panose="020F0502020204030204" pitchFamily="34" charset="0"/>
              </a:rPr>
              <a:t>National Federation of State </a:t>
            </a:r>
          </a:p>
          <a:p>
            <a:pPr algn="ctr">
              <a:defRPr/>
            </a:pPr>
            <a:r>
              <a:rPr lang="en-US" altLang="en-US" sz="1100">
                <a:solidFill>
                  <a:srgbClr val="003798"/>
                </a:solidFill>
                <a:latin typeface="Calibri" panose="020F0502020204030204" pitchFamily="34" charset="0"/>
              </a:rPr>
              <a:t>High School Associations</a:t>
            </a:r>
          </a:p>
        </p:txBody>
      </p:sp>
      <p:pic>
        <p:nvPicPr>
          <p:cNvPr id="10" name="Picture 23" descr="A picture containing tree, stop, sky, road&#10;&#10;Description generated with high confidence">
            <a:extLst>
              <a:ext uri="{FF2B5EF4-FFF2-40B4-BE49-F238E27FC236}">
                <a16:creationId xmlns:a16="http://schemas.microsoft.com/office/drawing/2014/main" xmlns="" id="{5E1F82C9-A476-4CE0-9DCE-FAE2B93DD8EE}"/>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49313" y="5013325"/>
            <a:ext cx="1019175" cy="148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09600" y="3091816"/>
            <a:ext cx="11297920" cy="1241425"/>
          </a:xfrm>
        </p:spPr>
        <p:txBody>
          <a:bodyPr>
            <a:noAutofit/>
          </a:bodyPr>
          <a:lstStyle>
            <a:lvl1pPr algn="l">
              <a:lnSpc>
                <a:spcPts val="3800"/>
              </a:lnSpc>
              <a:defRPr sz="4600" b="1" cap="all" spc="0" baseline="0">
                <a:solidFill>
                  <a:schemeClr val="bg1"/>
                </a:solidFill>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3180080" y="5034280"/>
            <a:ext cx="8829040" cy="1709420"/>
          </a:xfrm>
        </p:spPr>
        <p:txBody>
          <a:bodyPr/>
          <a:lstStyle>
            <a:lvl1pPr marL="0" indent="0" algn="l">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204323366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itle" preserve="1">
  <p:cSld name="1_Sporty 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FF10BB20-525B-4282-AA4C-8456ED7C3C77}"/>
              </a:ext>
            </a:extLst>
          </p:cNvPr>
          <p:cNvSpPr/>
          <p:nvPr userDrawn="1"/>
        </p:nvSpPr>
        <p:spPr>
          <a:xfrm>
            <a:off x="0" y="2809875"/>
            <a:ext cx="12192000" cy="1609725"/>
          </a:xfrm>
          <a:prstGeom prst="rect">
            <a:avLst/>
          </a:prstGeom>
          <a:solidFill>
            <a:schemeClr val="tx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4">
            <a:extLst>
              <a:ext uri="{FF2B5EF4-FFF2-40B4-BE49-F238E27FC236}">
                <a16:creationId xmlns:a16="http://schemas.microsoft.com/office/drawing/2014/main" xmlns="" id="{033DC64E-FE1B-4DED-BD00-4BC95BA30DE2}"/>
              </a:ext>
            </a:extLst>
          </p:cNvPr>
          <p:cNvSpPr/>
          <p:nvPr userDrawn="1"/>
        </p:nvSpPr>
        <p:spPr>
          <a:xfrm>
            <a:off x="2743200" y="4416425"/>
            <a:ext cx="9448800" cy="4206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a:extLst>
              <a:ext uri="{FF2B5EF4-FFF2-40B4-BE49-F238E27FC236}">
                <a16:creationId xmlns:a16="http://schemas.microsoft.com/office/drawing/2014/main" xmlns="" id="{CB902527-E306-4897-A855-6C67C13DD6D6}"/>
              </a:ext>
            </a:extLst>
          </p:cNvPr>
          <p:cNvSpPr/>
          <p:nvPr userDrawn="1"/>
        </p:nvSpPr>
        <p:spPr>
          <a:xfrm rot="10800000">
            <a:off x="2233613" y="4416425"/>
            <a:ext cx="508000" cy="2441575"/>
          </a:xfrm>
          <a:prstGeom prst="rect">
            <a:avLst/>
          </a:prstGeom>
          <a:gradFill flip="none" rotWithShape="1">
            <a:gsLst>
              <a:gs pos="0">
                <a:schemeClr val="tx1">
                  <a:tint val="44500"/>
                  <a:satMod val="160000"/>
                  <a:alpha val="0"/>
                </a:schemeClr>
              </a:gs>
              <a:gs pos="100000">
                <a:schemeClr val="tx1">
                  <a:tint val="23500"/>
                  <a:satMod val="1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10800000" scaled="1"/>
                <a:tileRect/>
              </a:gradFill>
            </a:endParaRPr>
          </a:p>
        </p:txBody>
      </p:sp>
      <p:sp>
        <p:nvSpPr>
          <p:cNvPr id="7" name="TextBox 6">
            <a:extLst>
              <a:ext uri="{FF2B5EF4-FFF2-40B4-BE49-F238E27FC236}">
                <a16:creationId xmlns:a16="http://schemas.microsoft.com/office/drawing/2014/main" xmlns="" id="{0AB1EF4B-63AC-45BE-83B5-B663D9FACF3C}"/>
              </a:ext>
            </a:extLst>
          </p:cNvPr>
          <p:cNvSpPr txBox="1">
            <a:spLocks noChangeArrowheads="1"/>
          </p:cNvSpPr>
          <p:nvPr userDrawn="1"/>
        </p:nvSpPr>
        <p:spPr bwMode="auto">
          <a:xfrm>
            <a:off x="8205788" y="4456113"/>
            <a:ext cx="378936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a:solidFill>
                  <a:schemeClr val="bg1"/>
                </a:solidFill>
                <a:latin typeface="Calibri" panose="020F0502020204030204" pitchFamily="34" charset="0"/>
              </a:rPr>
              <a:t>Take Part. Get Set For Life.®</a:t>
            </a:r>
          </a:p>
        </p:txBody>
      </p:sp>
      <p:sp>
        <p:nvSpPr>
          <p:cNvPr id="8" name="TextBox 7">
            <a:extLst>
              <a:ext uri="{FF2B5EF4-FFF2-40B4-BE49-F238E27FC236}">
                <a16:creationId xmlns:a16="http://schemas.microsoft.com/office/drawing/2014/main" xmlns="" id="{F1B909A5-3043-4D82-A491-4F01FD7B886C}"/>
              </a:ext>
            </a:extLst>
          </p:cNvPr>
          <p:cNvSpPr txBox="1">
            <a:spLocks noChangeArrowheads="1"/>
          </p:cNvSpPr>
          <p:nvPr userDrawn="1"/>
        </p:nvSpPr>
        <p:spPr bwMode="auto">
          <a:xfrm>
            <a:off x="454025" y="4525963"/>
            <a:ext cx="1830388"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US" altLang="en-US" sz="1100">
                <a:solidFill>
                  <a:srgbClr val="003798"/>
                </a:solidFill>
                <a:latin typeface="Calibri" panose="020F0502020204030204" pitchFamily="34" charset="0"/>
              </a:rPr>
              <a:t>National Federation of State </a:t>
            </a:r>
          </a:p>
          <a:p>
            <a:pPr algn="ctr">
              <a:defRPr/>
            </a:pPr>
            <a:r>
              <a:rPr lang="en-US" altLang="en-US" sz="1100">
                <a:solidFill>
                  <a:srgbClr val="003798"/>
                </a:solidFill>
                <a:latin typeface="Calibri" panose="020F0502020204030204" pitchFamily="34" charset="0"/>
              </a:rPr>
              <a:t>High School Associations</a:t>
            </a:r>
          </a:p>
        </p:txBody>
      </p:sp>
      <p:pic>
        <p:nvPicPr>
          <p:cNvPr id="9" name="Picture 22" descr="A picture containing tree, stop, sky, road&#10;&#10;Description generated with high confidence">
            <a:extLst>
              <a:ext uri="{FF2B5EF4-FFF2-40B4-BE49-F238E27FC236}">
                <a16:creationId xmlns:a16="http://schemas.microsoft.com/office/drawing/2014/main" xmlns="" id="{DEC78727-48F9-479E-AADB-E15EBE8E6E8C}"/>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49313" y="5013325"/>
            <a:ext cx="1019175" cy="148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09600" y="3091816"/>
            <a:ext cx="11297920" cy="1241425"/>
          </a:xfrm>
        </p:spPr>
        <p:txBody>
          <a:bodyPr>
            <a:noAutofit/>
          </a:bodyPr>
          <a:lstStyle>
            <a:lvl1pPr algn="l">
              <a:lnSpc>
                <a:spcPts val="3800"/>
              </a:lnSpc>
              <a:defRPr sz="4600" b="1" cap="all" spc="0" baseline="0">
                <a:solidFill>
                  <a:schemeClr val="bg1"/>
                </a:solidFill>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3180080" y="5034280"/>
            <a:ext cx="8829040" cy="1709420"/>
          </a:xfrm>
        </p:spPr>
        <p:txBody>
          <a:bodyPr/>
          <a:lstStyle>
            <a:lvl1pPr marL="0" indent="0" algn="l">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126905999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sz="3800" b="1" baseline="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007C728B-654F-42AD-847E-5C144DA88338}"/>
              </a:ext>
            </a:extLst>
          </p:cNvPr>
          <p:cNvSpPr>
            <a:spLocks noGrp="1"/>
          </p:cNvSpPr>
          <p:nvPr>
            <p:ph type="dt" sz="half" idx="10"/>
          </p:nvPr>
        </p:nvSpPr>
        <p:spPr/>
        <p:txBody>
          <a:bodyPr/>
          <a:lstStyle>
            <a:lvl1pPr>
              <a:defRPr/>
            </a:lvl1pPr>
          </a:lstStyle>
          <a:p>
            <a:pPr>
              <a:defRPr/>
            </a:pPr>
            <a:fld id="{A1CC6BBE-0446-4150-8B59-AD0839466215}" type="datetimeFigureOut">
              <a:rPr lang="en-US"/>
              <a:pPr>
                <a:defRPr/>
              </a:pPr>
              <a:t>7/28/2019</a:t>
            </a:fld>
            <a:endParaRPr lang="en-US" dirty="0"/>
          </a:p>
        </p:txBody>
      </p:sp>
      <p:sp>
        <p:nvSpPr>
          <p:cNvPr id="5" name="Footer Placeholder 4">
            <a:extLst>
              <a:ext uri="{FF2B5EF4-FFF2-40B4-BE49-F238E27FC236}">
                <a16:creationId xmlns:a16="http://schemas.microsoft.com/office/drawing/2014/main" xmlns="" id="{75CB3974-5524-426E-9656-643FD5666652}"/>
              </a:ext>
            </a:extLst>
          </p:cNvPr>
          <p:cNvSpPr>
            <a:spLocks noGrp="1"/>
          </p:cNvSpPr>
          <p:nvPr>
            <p:ph type="ftr" sz="quarter" idx="11"/>
          </p:nvPr>
        </p:nvSpPr>
        <p:spPr/>
        <p:txBody>
          <a:bodyPr/>
          <a:lstStyle>
            <a:lvl1pPr>
              <a:defRPr/>
            </a:lvl1pPr>
          </a:lstStyle>
          <a:p>
            <a:pPr>
              <a:defRPr/>
            </a:pPr>
            <a:r>
              <a:rPr lang="en-US"/>
              <a:t>www.nfhs.org</a:t>
            </a:r>
          </a:p>
        </p:txBody>
      </p:sp>
      <p:sp>
        <p:nvSpPr>
          <p:cNvPr id="6" name="Slide Number Placeholder 5">
            <a:extLst>
              <a:ext uri="{FF2B5EF4-FFF2-40B4-BE49-F238E27FC236}">
                <a16:creationId xmlns:a16="http://schemas.microsoft.com/office/drawing/2014/main" xmlns="" id="{BA7B8024-5639-4360-9466-BB7E04642D99}"/>
              </a:ext>
            </a:extLst>
          </p:cNvPr>
          <p:cNvSpPr>
            <a:spLocks noGrp="1"/>
          </p:cNvSpPr>
          <p:nvPr>
            <p:ph type="sldNum" sz="quarter" idx="12"/>
          </p:nvPr>
        </p:nvSpPr>
        <p:spPr/>
        <p:txBody>
          <a:bodyPr/>
          <a:lstStyle>
            <a:lvl1pPr>
              <a:defRPr/>
            </a:lvl1pPr>
          </a:lstStyle>
          <a:p>
            <a:pPr>
              <a:defRPr/>
            </a:pPr>
            <a:fld id="{8759B8AB-A740-4572-BA09-FE53058D5ADD}" type="slidenum">
              <a:rPr lang="en-US"/>
              <a:pPr>
                <a:defRPr/>
              </a:pPr>
              <a:t>‹#›</a:t>
            </a:fld>
            <a:endParaRPr lang="en-US" dirty="0"/>
          </a:p>
        </p:txBody>
      </p:sp>
    </p:spTree>
    <p:extLst>
      <p:ext uri="{BB962C8B-B14F-4D97-AF65-F5344CB8AC3E}">
        <p14:creationId xmlns:p14="http://schemas.microsoft.com/office/powerpoint/2010/main" val="220580103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1_Points of Emphasis">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6850ED70-F313-4F5F-9E4D-8CD72F19B37C}"/>
              </a:ext>
            </a:extLst>
          </p:cNvPr>
          <p:cNvSpPr txBox="1">
            <a:spLocks noChangeArrowheads="1"/>
          </p:cNvSpPr>
          <p:nvPr userDrawn="1"/>
        </p:nvSpPr>
        <p:spPr bwMode="auto">
          <a:xfrm>
            <a:off x="881063" y="49213"/>
            <a:ext cx="40211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US" altLang="en-US" sz="2000">
                <a:solidFill>
                  <a:schemeClr val="bg1"/>
                </a:solidFill>
                <a:latin typeface="Calibri" panose="020F0502020204030204" pitchFamily="34" charset="0"/>
              </a:rPr>
              <a:t>Points of Emphasis</a:t>
            </a:r>
          </a:p>
        </p:txBody>
      </p:sp>
      <p:sp>
        <p:nvSpPr>
          <p:cNvPr id="2" name="Title 1"/>
          <p:cNvSpPr>
            <a:spLocks noGrp="1"/>
          </p:cNvSpPr>
          <p:nvPr>
            <p:ph type="title"/>
          </p:nvPr>
        </p:nvSpPr>
        <p:spPr/>
        <p:txBody>
          <a:bodyPr/>
          <a:lstStyle>
            <a:lvl1pPr algn="l">
              <a:defRPr sz="3800" b="1" baseline="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xmlns="" id="{5D49D434-D7C4-4FA3-8C12-4F8E72DBE635}"/>
              </a:ext>
            </a:extLst>
          </p:cNvPr>
          <p:cNvSpPr>
            <a:spLocks noGrp="1"/>
          </p:cNvSpPr>
          <p:nvPr>
            <p:ph type="dt" sz="half" idx="10"/>
          </p:nvPr>
        </p:nvSpPr>
        <p:spPr/>
        <p:txBody>
          <a:bodyPr/>
          <a:lstStyle>
            <a:lvl1pPr>
              <a:defRPr/>
            </a:lvl1pPr>
          </a:lstStyle>
          <a:p>
            <a:pPr>
              <a:defRPr/>
            </a:pPr>
            <a:fld id="{ECBEF669-5D12-409F-A891-71F8D76EC23D}" type="datetimeFigureOut">
              <a:rPr lang="en-US"/>
              <a:pPr>
                <a:defRPr/>
              </a:pPr>
              <a:t>7/28/2019</a:t>
            </a:fld>
            <a:endParaRPr lang="en-US"/>
          </a:p>
        </p:txBody>
      </p:sp>
      <p:sp>
        <p:nvSpPr>
          <p:cNvPr id="6" name="Footer Placeholder 4">
            <a:extLst>
              <a:ext uri="{FF2B5EF4-FFF2-40B4-BE49-F238E27FC236}">
                <a16:creationId xmlns:a16="http://schemas.microsoft.com/office/drawing/2014/main" xmlns="" id="{274331D6-D291-4654-A61E-A4C3C78517C6}"/>
              </a:ext>
            </a:extLst>
          </p:cNvPr>
          <p:cNvSpPr>
            <a:spLocks noGrp="1"/>
          </p:cNvSpPr>
          <p:nvPr>
            <p:ph type="ftr" sz="quarter" idx="11"/>
          </p:nvPr>
        </p:nvSpPr>
        <p:spPr/>
        <p:txBody>
          <a:bodyPr/>
          <a:lstStyle>
            <a:lvl1pPr>
              <a:defRPr/>
            </a:lvl1pPr>
          </a:lstStyle>
          <a:p>
            <a:pPr>
              <a:defRPr/>
            </a:pPr>
            <a:r>
              <a:rPr lang="en-US"/>
              <a:t>www.nfhs.org</a:t>
            </a:r>
          </a:p>
        </p:txBody>
      </p:sp>
      <p:sp>
        <p:nvSpPr>
          <p:cNvPr id="7" name="Slide Number Placeholder 5">
            <a:extLst>
              <a:ext uri="{FF2B5EF4-FFF2-40B4-BE49-F238E27FC236}">
                <a16:creationId xmlns:a16="http://schemas.microsoft.com/office/drawing/2014/main" xmlns="" id="{1DA5BE84-9730-485D-93F3-43AAA921781B}"/>
              </a:ext>
            </a:extLst>
          </p:cNvPr>
          <p:cNvSpPr>
            <a:spLocks noGrp="1"/>
          </p:cNvSpPr>
          <p:nvPr>
            <p:ph type="sldNum" sz="quarter" idx="12"/>
          </p:nvPr>
        </p:nvSpPr>
        <p:spPr/>
        <p:txBody>
          <a:bodyPr/>
          <a:lstStyle>
            <a:lvl1pPr>
              <a:defRPr/>
            </a:lvl1pPr>
          </a:lstStyle>
          <a:p>
            <a:pPr>
              <a:defRPr/>
            </a:pPr>
            <a:fld id="{02163ED8-E747-47CB-8A13-551D352EACFF}" type="slidenum">
              <a:rPr lang="en-US"/>
              <a:pPr>
                <a:defRPr/>
              </a:pPr>
              <a:t>‹#›</a:t>
            </a:fld>
            <a:endParaRPr lang="en-US" dirty="0"/>
          </a:p>
        </p:txBody>
      </p:sp>
    </p:spTree>
    <p:extLst>
      <p:ext uri="{BB962C8B-B14F-4D97-AF65-F5344CB8AC3E}">
        <p14:creationId xmlns:p14="http://schemas.microsoft.com/office/powerpoint/2010/main" val="23247066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Points of Emphasis">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B7890AF9-7010-43B8-8386-9908BC67840A}"/>
              </a:ext>
            </a:extLst>
          </p:cNvPr>
          <p:cNvSpPr txBox="1">
            <a:spLocks noChangeArrowheads="1"/>
          </p:cNvSpPr>
          <p:nvPr userDrawn="1"/>
        </p:nvSpPr>
        <p:spPr bwMode="auto">
          <a:xfrm>
            <a:off x="881063" y="49213"/>
            <a:ext cx="40211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r>
              <a:rPr lang="en-US" altLang="en-US" sz="2000">
                <a:solidFill>
                  <a:schemeClr val="bg1"/>
                </a:solidFill>
                <a:latin typeface="Calibri" panose="020F0502020204030204" pitchFamily="34" charset="0"/>
              </a:rPr>
              <a:t>Points of Emphasis</a:t>
            </a:r>
          </a:p>
        </p:txBody>
      </p:sp>
      <p:sp>
        <p:nvSpPr>
          <p:cNvPr id="2" name="Title 1"/>
          <p:cNvSpPr>
            <a:spLocks noGrp="1"/>
          </p:cNvSpPr>
          <p:nvPr>
            <p:ph type="title"/>
          </p:nvPr>
        </p:nvSpPr>
        <p:spPr/>
        <p:txBody>
          <a:bodyPr/>
          <a:lstStyle>
            <a:lvl1pPr algn="l">
              <a:defRPr sz="3800" b="1" baseline="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xmlns="" id="{8E17F56C-16A6-476A-852B-82902AFBFAA4}"/>
              </a:ext>
            </a:extLst>
          </p:cNvPr>
          <p:cNvSpPr>
            <a:spLocks noGrp="1"/>
          </p:cNvSpPr>
          <p:nvPr>
            <p:ph type="dt" sz="half" idx="10"/>
          </p:nvPr>
        </p:nvSpPr>
        <p:spPr/>
        <p:txBody>
          <a:bodyPr/>
          <a:lstStyle>
            <a:lvl1pPr>
              <a:defRPr/>
            </a:lvl1pPr>
          </a:lstStyle>
          <a:p>
            <a:pPr>
              <a:defRPr/>
            </a:pPr>
            <a:fld id="{908FC3E2-3301-4A05-B5C5-983EE5FA7D77}" type="datetimeFigureOut">
              <a:rPr lang="en-US"/>
              <a:pPr>
                <a:defRPr/>
              </a:pPr>
              <a:t>7/28/2019</a:t>
            </a:fld>
            <a:endParaRPr lang="en-US"/>
          </a:p>
        </p:txBody>
      </p:sp>
      <p:sp>
        <p:nvSpPr>
          <p:cNvPr id="6" name="Footer Placeholder 4">
            <a:extLst>
              <a:ext uri="{FF2B5EF4-FFF2-40B4-BE49-F238E27FC236}">
                <a16:creationId xmlns:a16="http://schemas.microsoft.com/office/drawing/2014/main" xmlns="" id="{EB736A5E-D01A-4A04-9DEF-2A4A49D11855}"/>
              </a:ext>
            </a:extLst>
          </p:cNvPr>
          <p:cNvSpPr>
            <a:spLocks noGrp="1"/>
          </p:cNvSpPr>
          <p:nvPr>
            <p:ph type="ftr" sz="quarter" idx="11"/>
          </p:nvPr>
        </p:nvSpPr>
        <p:spPr/>
        <p:txBody>
          <a:bodyPr/>
          <a:lstStyle>
            <a:lvl1pPr>
              <a:defRPr/>
            </a:lvl1pPr>
          </a:lstStyle>
          <a:p>
            <a:pPr>
              <a:defRPr/>
            </a:pPr>
            <a:r>
              <a:rPr lang="en-US"/>
              <a:t>www.nfhs.org</a:t>
            </a:r>
          </a:p>
        </p:txBody>
      </p:sp>
      <p:sp>
        <p:nvSpPr>
          <p:cNvPr id="7" name="Slide Number Placeholder 5">
            <a:extLst>
              <a:ext uri="{FF2B5EF4-FFF2-40B4-BE49-F238E27FC236}">
                <a16:creationId xmlns:a16="http://schemas.microsoft.com/office/drawing/2014/main" xmlns="" id="{9DBC551F-A119-4F67-ABC4-D1B3DA64D5DA}"/>
              </a:ext>
            </a:extLst>
          </p:cNvPr>
          <p:cNvSpPr>
            <a:spLocks noGrp="1"/>
          </p:cNvSpPr>
          <p:nvPr>
            <p:ph type="sldNum" sz="quarter" idx="12"/>
          </p:nvPr>
        </p:nvSpPr>
        <p:spPr/>
        <p:txBody>
          <a:bodyPr/>
          <a:lstStyle>
            <a:lvl1pPr>
              <a:defRPr/>
            </a:lvl1pPr>
          </a:lstStyle>
          <a:p>
            <a:pPr>
              <a:defRPr/>
            </a:pPr>
            <a:fld id="{4F0B268E-4849-42BA-AE95-998AD66C2A96}" type="slidenum">
              <a:rPr lang="en-US"/>
              <a:pPr>
                <a:defRPr/>
              </a:pPr>
              <a:t>‹#›</a:t>
            </a:fld>
            <a:endParaRPr lang="en-US" dirty="0"/>
          </a:p>
        </p:txBody>
      </p:sp>
    </p:spTree>
    <p:extLst>
      <p:ext uri="{BB962C8B-B14F-4D97-AF65-F5344CB8AC3E}">
        <p14:creationId xmlns:p14="http://schemas.microsoft.com/office/powerpoint/2010/main" val="291111780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2_Rule Change">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3BEB4725-679C-4017-BD8A-2728758F25E5}"/>
              </a:ext>
            </a:extLst>
          </p:cNvPr>
          <p:cNvSpPr txBox="1">
            <a:spLocks noChangeArrowheads="1"/>
          </p:cNvSpPr>
          <p:nvPr userDrawn="1"/>
        </p:nvSpPr>
        <p:spPr bwMode="auto">
          <a:xfrm>
            <a:off x="881063" y="49213"/>
            <a:ext cx="40211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US" altLang="en-US" sz="2000">
                <a:solidFill>
                  <a:schemeClr val="bg1"/>
                </a:solidFill>
                <a:latin typeface="Calibri" panose="020F0502020204030204" pitchFamily="34" charset="0"/>
              </a:rPr>
              <a:t>Rule Change</a:t>
            </a:r>
          </a:p>
        </p:txBody>
      </p:sp>
      <p:sp>
        <p:nvSpPr>
          <p:cNvPr id="2" name="Title 1"/>
          <p:cNvSpPr>
            <a:spLocks noGrp="1"/>
          </p:cNvSpPr>
          <p:nvPr>
            <p:ph type="title"/>
          </p:nvPr>
        </p:nvSpPr>
        <p:spPr/>
        <p:txBody>
          <a:bodyPr/>
          <a:lstStyle>
            <a:lvl1pPr algn="l">
              <a:defRPr sz="3800" b="1" baseline="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xmlns="" id="{8A2DA77B-6B4B-432F-815C-F68F0BF74519}"/>
              </a:ext>
            </a:extLst>
          </p:cNvPr>
          <p:cNvSpPr>
            <a:spLocks noGrp="1"/>
          </p:cNvSpPr>
          <p:nvPr>
            <p:ph type="dt" sz="half" idx="10"/>
          </p:nvPr>
        </p:nvSpPr>
        <p:spPr/>
        <p:txBody>
          <a:bodyPr/>
          <a:lstStyle>
            <a:lvl1pPr>
              <a:defRPr/>
            </a:lvl1pPr>
          </a:lstStyle>
          <a:p>
            <a:pPr>
              <a:defRPr/>
            </a:pPr>
            <a:fld id="{0D0DD10F-30FC-47E3-AF32-5A1785AADE42}" type="datetimeFigureOut">
              <a:rPr lang="en-US"/>
              <a:pPr>
                <a:defRPr/>
              </a:pPr>
              <a:t>7/28/2019</a:t>
            </a:fld>
            <a:endParaRPr lang="en-US"/>
          </a:p>
        </p:txBody>
      </p:sp>
      <p:sp>
        <p:nvSpPr>
          <p:cNvPr id="6" name="Footer Placeholder 4">
            <a:extLst>
              <a:ext uri="{FF2B5EF4-FFF2-40B4-BE49-F238E27FC236}">
                <a16:creationId xmlns:a16="http://schemas.microsoft.com/office/drawing/2014/main" xmlns="" id="{4F253A21-67C7-4273-A8CE-83EA00D4F9F9}"/>
              </a:ext>
            </a:extLst>
          </p:cNvPr>
          <p:cNvSpPr>
            <a:spLocks noGrp="1"/>
          </p:cNvSpPr>
          <p:nvPr>
            <p:ph type="ftr" sz="quarter" idx="11"/>
          </p:nvPr>
        </p:nvSpPr>
        <p:spPr/>
        <p:txBody>
          <a:bodyPr/>
          <a:lstStyle>
            <a:lvl1pPr>
              <a:defRPr/>
            </a:lvl1pPr>
          </a:lstStyle>
          <a:p>
            <a:pPr>
              <a:defRPr/>
            </a:pPr>
            <a:r>
              <a:rPr lang="en-US"/>
              <a:t>www.nfhs.org</a:t>
            </a:r>
          </a:p>
        </p:txBody>
      </p:sp>
      <p:sp>
        <p:nvSpPr>
          <p:cNvPr id="7" name="Slide Number Placeholder 5">
            <a:extLst>
              <a:ext uri="{FF2B5EF4-FFF2-40B4-BE49-F238E27FC236}">
                <a16:creationId xmlns:a16="http://schemas.microsoft.com/office/drawing/2014/main" xmlns="" id="{94155A85-B957-4322-AC99-199DCC1F2781}"/>
              </a:ext>
            </a:extLst>
          </p:cNvPr>
          <p:cNvSpPr>
            <a:spLocks noGrp="1"/>
          </p:cNvSpPr>
          <p:nvPr>
            <p:ph type="sldNum" sz="quarter" idx="12"/>
          </p:nvPr>
        </p:nvSpPr>
        <p:spPr/>
        <p:txBody>
          <a:bodyPr/>
          <a:lstStyle>
            <a:lvl1pPr>
              <a:defRPr/>
            </a:lvl1pPr>
          </a:lstStyle>
          <a:p>
            <a:pPr>
              <a:defRPr/>
            </a:pPr>
            <a:fld id="{B7BAEFE1-2482-425A-8F62-BCD56B5774E1}" type="slidenum">
              <a:rPr lang="en-US"/>
              <a:pPr>
                <a:defRPr/>
              </a:pPr>
              <a:t>‹#›</a:t>
            </a:fld>
            <a:endParaRPr lang="en-US" dirty="0"/>
          </a:p>
        </p:txBody>
      </p:sp>
    </p:spTree>
    <p:extLst>
      <p:ext uri="{BB962C8B-B14F-4D97-AF65-F5344CB8AC3E}">
        <p14:creationId xmlns:p14="http://schemas.microsoft.com/office/powerpoint/2010/main" val="336183090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3_Editorial Change">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FB13A21D-0140-4B6E-8503-3A9DC8F6A79F}"/>
              </a:ext>
            </a:extLst>
          </p:cNvPr>
          <p:cNvSpPr txBox="1">
            <a:spLocks noChangeArrowheads="1"/>
          </p:cNvSpPr>
          <p:nvPr userDrawn="1"/>
        </p:nvSpPr>
        <p:spPr bwMode="auto">
          <a:xfrm>
            <a:off x="881063" y="49213"/>
            <a:ext cx="40211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US" altLang="en-US" sz="2000">
                <a:solidFill>
                  <a:schemeClr val="bg1"/>
                </a:solidFill>
                <a:latin typeface="Calibri" panose="020F0502020204030204" pitchFamily="34" charset="0"/>
              </a:rPr>
              <a:t>Editorial Change</a:t>
            </a:r>
          </a:p>
        </p:txBody>
      </p:sp>
      <p:sp>
        <p:nvSpPr>
          <p:cNvPr id="2" name="Title 1"/>
          <p:cNvSpPr>
            <a:spLocks noGrp="1"/>
          </p:cNvSpPr>
          <p:nvPr>
            <p:ph type="title"/>
          </p:nvPr>
        </p:nvSpPr>
        <p:spPr/>
        <p:txBody>
          <a:bodyPr/>
          <a:lstStyle>
            <a:lvl1pPr algn="l">
              <a:defRPr sz="3800" b="1" baseline="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xmlns="" id="{DED64B7B-FB7B-4718-875D-B88943733487}"/>
              </a:ext>
            </a:extLst>
          </p:cNvPr>
          <p:cNvSpPr>
            <a:spLocks noGrp="1"/>
          </p:cNvSpPr>
          <p:nvPr>
            <p:ph type="dt" sz="half" idx="10"/>
          </p:nvPr>
        </p:nvSpPr>
        <p:spPr/>
        <p:txBody>
          <a:bodyPr/>
          <a:lstStyle>
            <a:lvl1pPr>
              <a:defRPr/>
            </a:lvl1pPr>
          </a:lstStyle>
          <a:p>
            <a:pPr>
              <a:defRPr/>
            </a:pPr>
            <a:fld id="{A53B3A80-28F2-4C88-B20E-985F7E7B1EF7}" type="datetimeFigureOut">
              <a:rPr lang="en-US"/>
              <a:pPr>
                <a:defRPr/>
              </a:pPr>
              <a:t>7/28/2019</a:t>
            </a:fld>
            <a:endParaRPr lang="en-US"/>
          </a:p>
        </p:txBody>
      </p:sp>
      <p:sp>
        <p:nvSpPr>
          <p:cNvPr id="6" name="Footer Placeholder 4">
            <a:extLst>
              <a:ext uri="{FF2B5EF4-FFF2-40B4-BE49-F238E27FC236}">
                <a16:creationId xmlns:a16="http://schemas.microsoft.com/office/drawing/2014/main" xmlns="" id="{B25E5A4F-53CF-4C48-AD47-F9EC251996B7}"/>
              </a:ext>
            </a:extLst>
          </p:cNvPr>
          <p:cNvSpPr>
            <a:spLocks noGrp="1"/>
          </p:cNvSpPr>
          <p:nvPr>
            <p:ph type="ftr" sz="quarter" idx="11"/>
          </p:nvPr>
        </p:nvSpPr>
        <p:spPr/>
        <p:txBody>
          <a:bodyPr/>
          <a:lstStyle>
            <a:lvl1pPr>
              <a:defRPr/>
            </a:lvl1pPr>
          </a:lstStyle>
          <a:p>
            <a:pPr>
              <a:defRPr/>
            </a:pPr>
            <a:r>
              <a:rPr lang="en-US"/>
              <a:t>www.nfhs.org</a:t>
            </a:r>
          </a:p>
        </p:txBody>
      </p:sp>
      <p:sp>
        <p:nvSpPr>
          <p:cNvPr id="7" name="Slide Number Placeholder 5">
            <a:extLst>
              <a:ext uri="{FF2B5EF4-FFF2-40B4-BE49-F238E27FC236}">
                <a16:creationId xmlns:a16="http://schemas.microsoft.com/office/drawing/2014/main" xmlns="" id="{F0C2214A-52CD-4C35-B7B4-0E9DA530E620}"/>
              </a:ext>
            </a:extLst>
          </p:cNvPr>
          <p:cNvSpPr>
            <a:spLocks noGrp="1"/>
          </p:cNvSpPr>
          <p:nvPr>
            <p:ph type="sldNum" sz="quarter" idx="12"/>
          </p:nvPr>
        </p:nvSpPr>
        <p:spPr/>
        <p:txBody>
          <a:bodyPr/>
          <a:lstStyle>
            <a:lvl1pPr>
              <a:defRPr/>
            </a:lvl1pPr>
          </a:lstStyle>
          <a:p>
            <a:pPr>
              <a:defRPr/>
            </a:pPr>
            <a:fld id="{B34511A0-7C2F-49F8-B74A-FB1142074A39}" type="slidenum">
              <a:rPr lang="en-US"/>
              <a:pPr>
                <a:defRPr/>
              </a:pPr>
              <a:t>‹#›</a:t>
            </a:fld>
            <a:endParaRPr lang="en-US" dirty="0"/>
          </a:p>
        </p:txBody>
      </p:sp>
    </p:spTree>
    <p:extLst>
      <p:ext uri="{BB962C8B-B14F-4D97-AF65-F5344CB8AC3E}">
        <p14:creationId xmlns:p14="http://schemas.microsoft.com/office/powerpoint/2010/main" val="294588070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4_Manual Change">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D672BBF7-5BE1-4863-B581-EF60E49E83C3}"/>
              </a:ext>
            </a:extLst>
          </p:cNvPr>
          <p:cNvSpPr txBox="1">
            <a:spLocks noChangeArrowheads="1"/>
          </p:cNvSpPr>
          <p:nvPr userDrawn="1"/>
        </p:nvSpPr>
        <p:spPr bwMode="auto">
          <a:xfrm>
            <a:off x="881063" y="49213"/>
            <a:ext cx="40211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US" altLang="en-US" sz="2000">
                <a:solidFill>
                  <a:schemeClr val="bg1"/>
                </a:solidFill>
                <a:latin typeface="Calibri" panose="020F0502020204030204" pitchFamily="34" charset="0"/>
              </a:rPr>
              <a:t>Manual Change</a:t>
            </a:r>
          </a:p>
        </p:txBody>
      </p:sp>
      <p:sp>
        <p:nvSpPr>
          <p:cNvPr id="2" name="Title 1"/>
          <p:cNvSpPr>
            <a:spLocks noGrp="1"/>
          </p:cNvSpPr>
          <p:nvPr>
            <p:ph type="title"/>
          </p:nvPr>
        </p:nvSpPr>
        <p:spPr/>
        <p:txBody>
          <a:bodyPr/>
          <a:lstStyle>
            <a:lvl1pPr algn="l">
              <a:defRPr sz="3800" b="1" baseline="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xmlns="" id="{A55B00B6-8DB0-4EBD-99D9-48272885AB57}"/>
              </a:ext>
            </a:extLst>
          </p:cNvPr>
          <p:cNvSpPr>
            <a:spLocks noGrp="1"/>
          </p:cNvSpPr>
          <p:nvPr>
            <p:ph type="dt" sz="half" idx="10"/>
          </p:nvPr>
        </p:nvSpPr>
        <p:spPr/>
        <p:txBody>
          <a:bodyPr/>
          <a:lstStyle>
            <a:lvl1pPr>
              <a:defRPr/>
            </a:lvl1pPr>
          </a:lstStyle>
          <a:p>
            <a:pPr>
              <a:defRPr/>
            </a:pPr>
            <a:fld id="{D2351D0C-BE8D-44CB-828A-1A5E18AD6FFF}" type="datetimeFigureOut">
              <a:rPr lang="en-US"/>
              <a:pPr>
                <a:defRPr/>
              </a:pPr>
              <a:t>7/28/2019</a:t>
            </a:fld>
            <a:endParaRPr lang="en-US"/>
          </a:p>
        </p:txBody>
      </p:sp>
      <p:sp>
        <p:nvSpPr>
          <p:cNvPr id="6" name="Footer Placeholder 4">
            <a:extLst>
              <a:ext uri="{FF2B5EF4-FFF2-40B4-BE49-F238E27FC236}">
                <a16:creationId xmlns:a16="http://schemas.microsoft.com/office/drawing/2014/main" xmlns="" id="{C762FC05-1ABB-4C10-8EDD-AE9F8495F536}"/>
              </a:ext>
            </a:extLst>
          </p:cNvPr>
          <p:cNvSpPr>
            <a:spLocks noGrp="1"/>
          </p:cNvSpPr>
          <p:nvPr>
            <p:ph type="ftr" sz="quarter" idx="11"/>
          </p:nvPr>
        </p:nvSpPr>
        <p:spPr/>
        <p:txBody>
          <a:bodyPr/>
          <a:lstStyle>
            <a:lvl1pPr>
              <a:defRPr/>
            </a:lvl1pPr>
          </a:lstStyle>
          <a:p>
            <a:pPr>
              <a:defRPr/>
            </a:pPr>
            <a:r>
              <a:rPr lang="en-US"/>
              <a:t>www.nfhs.org</a:t>
            </a:r>
          </a:p>
        </p:txBody>
      </p:sp>
      <p:sp>
        <p:nvSpPr>
          <p:cNvPr id="7" name="Slide Number Placeholder 5">
            <a:extLst>
              <a:ext uri="{FF2B5EF4-FFF2-40B4-BE49-F238E27FC236}">
                <a16:creationId xmlns:a16="http://schemas.microsoft.com/office/drawing/2014/main" xmlns="" id="{5F056E79-19CE-48D8-BF2F-4DB44F83A2F8}"/>
              </a:ext>
            </a:extLst>
          </p:cNvPr>
          <p:cNvSpPr>
            <a:spLocks noGrp="1"/>
          </p:cNvSpPr>
          <p:nvPr>
            <p:ph type="sldNum" sz="quarter" idx="12"/>
          </p:nvPr>
        </p:nvSpPr>
        <p:spPr/>
        <p:txBody>
          <a:bodyPr/>
          <a:lstStyle>
            <a:lvl1pPr>
              <a:defRPr/>
            </a:lvl1pPr>
          </a:lstStyle>
          <a:p>
            <a:pPr>
              <a:defRPr/>
            </a:pPr>
            <a:fld id="{E98718A1-1046-4FCD-B9CF-E0ECC5367156}" type="slidenum">
              <a:rPr lang="en-US"/>
              <a:pPr>
                <a:defRPr/>
              </a:pPr>
              <a:t>‹#›</a:t>
            </a:fld>
            <a:endParaRPr lang="en-US" dirty="0"/>
          </a:p>
        </p:txBody>
      </p:sp>
    </p:spTree>
    <p:extLst>
      <p:ext uri="{BB962C8B-B14F-4D97-AF65-F5344CB8AC3E}">
        <p14:creationId xmlns:p14="http://schemas.microsoft.com/office/powerpoint/2010/main" val="17173543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5_Rules Reminder">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D1883CC7-3B6A-4B12-A121-AD3793A205AB}"/>
              </a:ext>
            </a:extLst>
          </p:cNvPr>
          <p:cNvSpPr txBox="1">
            <a:spLocks noChangeArrowheads="1"/>
          </p:cNvSpPr>
          <p:nvPr userDrawn="1"/>
        </p:nvSpPr>
        <p:spPr bwMode="auto">
          <a:xfrm>
            <a:off x="881063" y="49213"/>
            <a:ext cx="40211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US" altLang="en-US" sz="2000">
                <a:solidFill>
                  <a:schemeClr val="bg1"/>
                </a:solidFill>
                <a:latin typeface="Calibri" panose="020F0502020204030204" pitchFamily="34" charset="0"/>
              </a:rPr>
              <a:t>Rules Reminder</a:t>
            </a:r>
          </a:p>
        </p:txBody>
      </p:sp>
      <p:sp>
        <p:nvSpPr>
          <p:cNvPr id="2" name="Title 1"/>
          <p:cNvSpPr>
            <a:spLocks noGrp="1"/>
          </p:cNvSpPr>
          <p:nvPr>
            <p:ph type="title"/>
          </p:nvPr>
        </p:nvSpPr>
        <p:spPr/>
        <p:txBody>
          <a:bodyPr/>
          <a:lstStyle>
            <a:lvl1pPr algn="l">
              <a:defRPr sz="3800" b="1" baseline="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xmlns="" id="{664BCD65-D0A1-45D5-A7FD-8A338219D602}"/>
              </a:ext>
            </a:extLst>
          </p:cNvPr>
          <p:cNvSpPr>
            <a:spLocks noGrp="1"/>
          </p:cNvSpPr>
          <p:nvPr>
            <p:ph type="dt" sz="half" idx="10"/>
          </p:nvPr>
        </p:nvSpPr>
        <p:spPr/>
        <p:txBody>
          <a:bodyPr/>
          <a:lstStyle>
            <a:lvl1pPr>
              <a:defRPr/>
            </a:lvl1pPr>
          </a:lstStyle>
          <a:p>
            <a:pPr>
              <a:defRPr/>
            </a:pPr>
            <a:fld id="{8F2D9ACF-9446-4A11-A734-451251A9E1BE}" type="datetimeFigureOut">
              <a:rPr lang="en-US"/>
              <a:pPr>
                <a:defRPr/>
              </a:pPr>
              <a:t>7/28/2019</a:t>
            </a:fld>
            <a:endParaRPr lang="en-US"/>
          </a:p>
        </p:txBody>
      </p:sp>
      <p:sp>
        <p:nvSpPr>
          <p:cNvPr id="6" name="Footer Placeholder 4">
            <a:extLst>
              <a:ext uri="{FF2B5EF4-FFF2-40B4-BE49-F238E27FC236}">
                <a16:creationId xmlns:a16="http://schemas.microsoft.com/office/drawing/2014/main" xmlns="" id="{177F4CBC-9CE1-40A5-81C2-8FD31DF04246}"/>
              </a:ext>
            </a:extLst>
          </p:cNvPr>
          <p:cNvSpPr>
            <a:spLocks noGrp="1"/>
          </p:cNvSpPr>
          <p:nvPr>
            <p:ph type="ftr" sz="quarter" idx="11"/>
          </p:nvPr>
        </p:nvSpPr>
        <p:spPr/>
        <p:txBody>
          <a:bodyPr/>
          <a:lstStyle>
            <a:lvl1pPr>
              <a:defRPr/>
            </a:lvl1pPr>
          </a:lstStyle>
          <a:p>
            <a:pPr>
              <a:defRPr/>
            </a:pPr>
            <a:r>
              <a:rPr lang="en-US"/>
              <a:t>www.nfhs.org</a:t>
            </a:r>
          </a:p>
        </p:txBody>
      </p:sp>
      <p:sp>
        <p:nvSpPr>
          <p:cNvPr id="7" name="Slide Number Placeholder 5">
            <a:extLst>
              <a:ext uri="{FF2B5EF4-FFF2-40B4-BE49-F238E27FC236}">
                <a16:creationId xmlns:a16="http://schemas.microsoft.com/office/drawing/2014/main" xmlns="" id="{2FDFD4B0-3A34-4FA9-8441-684E2753CA47}"/>
              </a:ext>
            </a:extLst>
          </p:cNvPr>
          <p:cNvSpPr>
            <a:spLocks noGrp="1"/>
          </p:cNvSpPr>
          <p:nvPr>
            <p:ph type="sldNum" sz="quarter" idx="12"/>
          </p:nvPr>
        </p:nvSpPr>
        <p:spPr/>
        <p:txBody>
          <a:bodyPr/>
          <a:lstStyle>
            <a:lvl1pPr>
              <a:defRPr/>
            </a:lvl1pPr>
          </a:lstStyle>
          <a:p>
            <a:pPr>
              <a:defRPr/>
            </a:pPr>
            <a:fld id="{89183228-EDFE-465A-95D9-80D87BE6DD24}" type="slidenum">
              <a:rPr lang="en-US"/>
              <a:pPr>
                <a:defRPr/>
              </a:pPr>
              <a:t>‹#›</a:t>
            </a:fld>
            <a:endParaRPr lang="en-US" dirty="0"/>
          </a:p>
        </p:txBody>
      </p:sp>
    </p:spTree>
    <p:extLst>
      <p:ext uri="{BB962C8B-B14F-4D97-AF65-F5344CB8AC3E}">
        <p14:creationId xmlns:p14="http://schemas.microsoft.com/office/powerpoint/2010/main" val="6833384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AD7036DB-79AD-45A6-BEAC-035D7CA5581F}"/>
              </a:ext>
            </a:extLst>
          </p:cNvPr>
          <p:cNvSpPr/>
          <p:nvPr userDrawn="1"/>
        </p:nvSpPr>
        <p:spPr>
          <a:xfrm>
            <a:off x="0" y="4413250"/>
            <a:ext cx="12192000" cy="245268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4">
            <a:extLst>
              <a:ext uri="{FF2B5EF4-FFF2-40B4-BE49-F238E27FC236}">
                <a16:creationId xmlns:a16="http://schemas.microsoft.com/office/drawing/2014/main" xmlns="" id="{97EAE322-7FBC-4504-BB1C-8251F298A441}"/>
              </a:ext>
            </a:extLst>
          </p:cNvPr>
          <p:cNvSpPr/>
          <p:nvPr userDrawn="1"/>
        </p:nvSpPr>
        <p:spPr>
          <a:xfrm>
            <a:off x="0" y="2809875"/>
            <a:ext cx="12192000" cy="1609725"/>
          </a:xfrm>
          <a:prstGeom prst="rect">
            <a:avLst/>
          </a:prstGeom>
          <a:solidFill>
            <a:schemeClr val="tx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6" name="Picture 19" descr="A picture containing tree, stop, sky, road&#10;&#10;Description generated with high confidence">
            <a:extLst>
              <a:ext uri="{FF2B5EF4-FFF2-40B4-BE49-F238E27FC236}">
                <a16:creationId xmlns:a16="http://schemas.microsoft.com/office/drawing/2014/main" xmlns="" id="{74442D4E-DB4B-4869-915D-3696300B59F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309225" y="4649788"/>
            <a:ext cx="912813" cy="1335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963085" y="4406901"/>
            <a:ext cx="8868545" cy="1362075"/>
          </a:xfrm>
        </p:spPr>
        <p:txBody>
          <a:bodyPr anchor="t"/>
          <a:lstStyle>
            <a:lvl1pPr algn="l">
              <a:defRPr sz="4000" b="1" cap="all">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55790378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54856" y="195004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42856" y="195004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DC9C502D-5A5C-4FC9-8B94-A6E9AF9C711B}"/>
              </a:ext>
            </a:extLst>
          </p:cNvPr>
          <p:cNvSpPr>
            <a:spLocks noGrp="1"/>
          </p:cNvSpPr>
          <p:nvPr>
            <p:ph type="dt" sz="half" idx="10"/>
          </p:nvPr>
        </p:nvSpPr>
        <p:spPr/>
        <p:txBody>
          <a:bodyPr/>
          <a:lstStyle>
            <a:lvl1pPr>
              <a:defRPr/>
            </a:lvl1pPr>
          </a:lstStyle>
          <a:p>
            <a:pPr>
              <a:defRPr/>
            </a:pPr>
            <a:fld id="{2036CC0C-E52E-44C2-9E7C-54491B57EC78}" type="datetimeFigureOut">
              <a:rPr lang="en-US"/>
              <a:pPr>
                <a:defRPr/>
              </a:pPr>
              <a:t>7/28/2019</a:t>
            </a:fld>
            <a:endParaRPr lang="en-US"/>
          </a:p>
        </p:txBody>
      </p:sp>
      <p:sp>
        <p:nvSpPr>
          <p:cNvPr id="6" name="Footer Placeholder 5">
            <a:extLst>
              <a:ext uri="{FF2B5EF4-FFF2-40B4-BE49-F238E27FC236}">
                <a16:creationId xmlns:a16="http://schemas.microsoft.com/office/drawing/2014/main" xmlns="" id="{39F8790C-308E-4D63-865E-B5D30C822060}"/>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xmlns="" id="{B0BCFFEA-357B-4220-9994-A675B5DDF5DB}"/>
              </a:ext>
            </a:extLst>
          </p:cNvPr>
          <p:cNvSpPr>
            <a:spLocks noGrp="1"/>
          </p:cNvSpPr>
          <p:nvPr>
            <p:ph type="sldNum" sz="quarter" idx="12"/>
          </p:nvPr>
        </p:nvSpPr>
        <p:spPr/>
        <p:txBody>
          <a:bodyPr/>
          <a:lstStyle>
            <a:lvl1pPr>
              <a:defRPr/>
            </a:lvl1pPr>
          </a:lstStyle>
          <a:p>
            <a:pPr>
              <a:defRPr/>
            </a:pPr>
            <a:fld id="{C3F49FEE-9DD6-4F03-AF59-9C8424C5BAEA}" type="slidenum">
              <a:rPr lang="en-US"/>
              <a:pPr>
                <a:defRPr/>
              </a:pPr>
              <a:t>‹#›</a:t>
            </a:fld>
            <a:endParaRPr lang="en-US"/>
          </a:p>
        </p:txBody>
      </p:sp>
    </p:spTree>
    <p:extLst>
      <p:ext uri="{BB962C8B-B14F-4D97-AF65-F5344CB8AC3E}">
        <p14:creationId xmlns:p14="http://schemas.microsoft.com/office/powerpoint/2010/main" val="15429502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996707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2_Rule Change">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93B49216-66C5-4A90-819B-2178216B16FC}"/>
              </a:ext>
            </a:extLst>
          </p:cNvPr>
          <p:cNvSpPr txBox="1">
            <a:spLocks noChangeArrowheads="1"/>
          </p:cNvSpPr>
          <p:nvPr userDrawn="1"/>
        </p:nvSpPr>
        <p:spPr bwMode="auto">
          <a:xfrm>
            <a:off x="881063" y="49213"/>
            <a:ext cx="40211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r>
              <a:rPr lang="en-US" altLang="en-US" sz="2000">
                <a:solidFill>
                  <a:schemeClr val="bg1"/>
                </a:solidFill>
                <a:latin typeface="Calibri" panose="020F0502020204030204" pitchFamily="34" charset="0"/>
              </a:rPr>
              <a:t>Rule Change</a:t>
            </a:r>
          </a:p>
        </p:txBody>
      </p:sp>
      <p:sp>
        <p:nvSpPr>
          <p:cNvPr id="2" name="Title 1"/>
          <p:cNvSpPr>
            <a:spLocks noGrp="1"/>
          </p:cNvSpPr>
          <p:nvPr>
            <p:ph type="title"/>
          </p:nvPr>
        </p:nvSpPr>
        <p:spPr/>
        <p:txBody>
          <a:bodyPr/>
          <a:lstStyle>
            <a:lvl1pPr algn="l">
              <a:defRPr sz="3800" b="1" baseline="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xmlns="" id="{73107154-AD18-4D50-966F-0E57E99C10CD}"/>
              </a:ext>
            </a:extLst>
          </p:cNvPr>
          <p:cNvSpPr>
            <a:spLocks noGrp="1"/>
          </p:cNvSpPr>
          <p:nvPr>
            <p:ph type="dt" sz="half" idx="10"/>
          </p:nvPr>
        </p:nvSpPr>
        <p:spPr/>
        <p:txBody>
          <a:bodyPr/>
          <a:lstStyle>
            <a:lvl1pPr>
              <a:defRPr/>
            </a:lvl1pPr>
          </a:lstStyle>
          <a:p>
            <a:pPr>
              <a:defRPr/>
            </a:pPr>
            <a:fld id="{AC8F436F-D173-4786-B7E4-CE1E7005FA98}" type="datetimeFigureOut">
              <a:rPr lang="en-US"/>
              <a:pPr>
                <a:defRPr/>
              </a:pPr>
              <a:t>7/28/2019</a:t>
            </a:fld>
            <a:endParaRPr lang="en-US"/>
          </a:p>
        </p:txBody>
      </p:sp>
      <p:sp>
        <p:nvSpPr>
          <p:cNvPr id="6" name="Footer Placeholder 4">
            <a:extLst>
              <a:ext uri="{FF2B5EF4-FFF2-40B4-BE49-F238E27FC236}">
                <a16:creationId xmlns:a16="http://schemas.microsoft.com/office/drawing/2014/main" xmlns="" id="{B2E75A6C-37C2-4DB2-B42B-A79640A131BE}"/>
              </a:ext>
            </a:extLst>
          </p:cNvPr>
          <p:cNvSpPr>
            <a:spLocks noGrp="1"/>
          </p:cNvSpPr>
          <p:nvPr>
            <p:ph type="ftr" sz="quarter" idx="11"/>
          </p:nvPr>
        </p:nvSpPr>
        <p:spPr/>
        <p:txBody>
          <a:bodyPr/>
          <a:lstStyle>
            <a:lvl1pPr>
              <a:defRPr/>
            </a:lvl1pPr>
          </a:lstStyle>
          <a:p>
            <a:pPr>
              <a:defRPr/>
            </a:pPr>
            <a:r>
              <a:rPr lang="en-US"/>
              <a:t>www.nfhs.org</a:t>
            </a:r>
          </a:p>
        </p:txBody>
      </p:sp>
      <p:sp>
        <p:nvSpPr>
          <p:cNvPr id="7" name="Slide Number Placeholder 5">
            <a:extLst>
              <a:ext uri="{FF2B5EF4-FFF2-40B4-BE49-F238E27FC236}">
                <a16:creationId xmlns:a16="http://schemas.microsoft.com/office/drawing/2014/main" xmlns="" id="{62576BE2-0536-4B7E-A291-44E4E4FDC4FF}"/>
              </a:ext>
            </a:extLst>
          </p:cNvPr>
          <p:cNvSpPr>
            <a:spLocks noGrp="1"/>
          </p:cNvSpPr>
          <p:nvPr>
            <p:ph type="sldNum" sz="quarter" idx="12"/>
          </p:nvPr>
        </p:nvSpPr>
        <p:spPr/>
        <p:txBody>
          <a:bodyPr/>
          <a:lstStyle>
            <a:lvl1pPr>
              <a:defRPr/>
            </a:lvl1pPr>
          </a:lstStyle>
          <a:p>
            <a:pPr>
              <a:defRPr/>
            </a:pPr>
            <a:fld id="{B63C495F-E852-4195-8E8C-A85B3DA36F60}" type="slidenum">
              <a:rPr lang="en-US"/>
              <a:pPr>
                <a:defRPr/>
              </a:pPr>
              <a:t>‹#›</a:t>
            </a:fld>
            <a:endParaRPr lang="en-US" dirty="0"/>
          </a:p>
        </p:txBody>
      </p:sp>
    </p:spTree>
    <p:extLst>
      <p:ext uri="{BB962C8B-B14F-4D97-AF65-F5344CB8AC3E}">
        <p14:creationId xmlns:p14="http://schemas.microsoft.com/office/powerpoint/2010/main" val="3058585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3_Editorial Change">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47A0814F-946F-4BE1-825D-1BD461547725}"/>
              </a:ext>
            </a:extLst>
          </p:cNvPr>
          <p:cNvSpPr txBox="1">
            <a:spLocks noChangeArrowheads="1"/>
          </p:cNvSpPr>
          <p:nvPr userDrawn="1"/>
        </p:nvSpPr>
        <p:spPr bwMode="auto">
          <a:xfrm>
            <a:off x="881063" y="49213"/>
            <a:ext cx="40211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r>
              <a:rPr lang="en-US" altLang="en-US" sz="2000">
                <a:solidFill>
                  <a:schemeClr val="bg1"/>
                </a:solidFill>
                <a:latin typeface="Calibri" panose="020F0502020204030204" pitchFamily="34" charset="0"/>
              </a:rPr>
              <a:t>Editorial Change</a:t>
            </a:r>
          </a:p>
        </p:txBody>
      </p:sp>
      <p:sp>
        <p:nvSpPr>
          <p:cNvPr id="2" name="Title 1"/>
          <p:cNvSpPr>
            <a:spLocks noGrp="1"/>
          </p:cNvSpPr>
          <p:nvPr>
            <p:ph type="title"/>
          </p:nvPr>
        </p:nvSpPr>
        <p:spPr/>
        <p:txBody>
          <a:bodyPr/>
          <a:lstStyle>
            <a:lvl1pPr algn="l">
              <a:defRPr sz="3800" b="1" baseline="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xmlns="" id="{D43E92FD-8860-4094-8039-45D68C1F8D3F}"/>
              </a:ext>
            </a:extLst>
          </p:cNvPr>
          <p:cNvSpPr>
            <a:spLocks noGrp="1"/>
          </p:cNvSpPr>
          <p:nvPr>
            <p:ph type="dt" sz="half" idx="10"/>
          </p:nvPr>
        </p:nvSpPr>
        <p:spPr/>
        <p:txBody>
          <a:bodyPr/>
          <a:lstStyle>
            <a:lvl1pPr>
              <a:defRPr/>
            </a:lvl1pPr>
          </a:lstStyle>
          <a:p>
            <a:pPr>
              <a:defRPr/>
            </a:pPr>
            <a:fld id="{E387B125-3B3E-4F8E-B74F-EAD8D700ABDF}" type="datetimeFigureOut">
              <a:rPr lang="en-US"/>
              <a:pPr>
                <a:defRPr/>
              </a:pPr>
              <a:t>7/28/2019</a:t>
            </a:fld>
            <a:endParaRPr lang="en-US"/>
          </a:p>
        </p:txBody>
      </p:sp>
      <p:sp>
        <p:nvSpPr>
          <p:cNvPr id="6" name="Footer Placeholder 4">
            <a:extLst>
              <a:ext uri="{FF2B5EF4-FFF2-40B4-BE49-F238E27FC236}">
                <a16:creationId xmlns:a16="http://schemas.microsoft.com/office/drawing/2014/main" xmlns="" id="{A9ADDE85-FD21-4CEB-8E1F-D736F044716D}"/>
              </a:ext>
            </a:extLst>
          </p:cNvPr>
          <p:cNvSpPr>
            <a:spLocks noGrp="1"/>
          </p:cNvSpPr>
          <p:nvPr>
            <p:ph type="ftr" sz="quarter" idx="11"/>
          </p:nvPr>
        </p:nvSpPr>
        <p:spPr/>
        <p:txBody>
          <a:bodyPr/>
          <a:lstStyle>
            <a:lvl1pPr>
              <a:defRPr/>
            </a:lvl1pPr>
          </a:lstStyle>
          <a:p>
            <a:pPr>
              <a:defRPr/>
            </a:pPr>
            <a:r>
              <a:rPr lang="en-US"/>
              <a:t>www.nfhs.org</a:t>
            </a:r>
          </a:p>
        </p:txBody>
      </p:sp>
      <p:sp>
        <p:nvSpPr>
          <p:cNvPr id="7" name="Slide Number Placeholder 5">
            <a:extLst>
              <a:ext uri="{FF2B5EF4-FFF2-40B4-BE49-F238E27FC236}">
                <a16:creationId xmlns:a16="http://schemas.microsoft.com/office/drawing/2014/main" xmlns="" id="{3D56B859-9419-480E-AB37-6B3600E77850}"/>
              </a:ext>
            </a:extLst>
          </p:cNvPr>
          <p:cNvSpPr>
            <a:spLocks noGrp="1"/>
          </p:cNvSpPr>
          <p:nvPr>
            <p:ph type="sldNum" sz="quarter" idx="12"/>
          </p:nvPr>
        </p:nvSpPr>
        <p:spPr/>
        <p:txBody>
          <a:bodyPr/>
          <a:lstStyle>
            <a:lvl1pPr>
              <a:defRPr/>
            </a:lvl1pPr>
          </a:lstStyle>
          <a:p>
            <a:pPr>
              <a:defRPr/>
            </a:pPr>
            <a:fld id="{EB44BD7D-C48C-4D07-8DCE-7E6EFA8776B0}" type="slidenum">
              <a:rPr lang="en-US"/>
              <a:pPr>
                <a:defRPr/>
              </a:pPr>
              <a:t>‹#›</a:t>
            </a:fld>
            <a:endParaRPr lang="en-US" dirty="0"/>
          </a:p>
        </p:txBody>
      </p:sp>
    </p:spTree>
    <p:extLst>
      <p:ext uri="{BB962C8B-B14F-4D97-AF65-F5344CB8AC3E}">
        <p14:creationId xmlns:p14="http://schemas.microsoft.com/office/powerpoint/2010/main" val="1314095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4_Manual Change">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F78E9FC0-EAA4-4382-A070-D9563290F92C}"/>
              </a:ext>
            </a:extLst>
          </p:cNvPr>
          <p:cNvSpPr txBox="1">
            <a:spLocks noChangeArrowheads="1"/>
          </p:cNvSpPr>
          <p:nvPr userDrawn="1"/>
        </p:nvSpPr>
        <p:spPr bwMode="auto">
          <a:xfrm>
            <a:off x="881063" y="49213"/>
            <a:ext cx="40211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r>
              <a:rPr lang="en-US" altLang="en-US" sz="2000">
                <a:solidFill>
                  <a:schemeClr val="bg1"/>
                </a:solidFill>
                <a:latin typeface="Calibri" panose="020F0502020204030204" pitchFamily="34" charset="0"/>
              </a:rPr>
              <a:t>Manual Change</a:t>
            </a:r>
          </a:p>
        </p:txBody>
      </p:sp>
      <p:sp>
        <p:nvSpPr>
          <p:cNvPr id="2" name="Title 1"/>
          <p:cNvSpPr>
            <a:spLocks noGrp="1"/>
          </p:cNvSpPr>
          <p:nvPr>
            <p:ph type="title"/>
          </p:nvPr>
        </p:nvSpPr>
        <p:spPr/>
        <p:txBody>
          <a:bodyPr/>
          <a:lstStyle>
            <a:lvl1pPr algn="l">
              <a:defRPr sz="3800" b="1" baseline="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xmlns="" id="{B1952B51-5F24-47F2-A93F-DA17FE688BD4}"/>
              </a:ext>
            </a:extLst>
          </p:cNvPr>
          <p:cNvSpPr>
            <a:spLocks noGrp="1"/>
          </p:cNvSpPr>
          <p:nvPr>
            <p:ph type="dt" sz="half" idx="10"/>
          </p:nvPr>
        </p:nvSpPr>
        <p:spPr/>
        <p:txBody>
          <a:bodyPr/>
          <a:lstStyle>
            <a:lvl1pPr>
              <a:defRPr/>
            </a:lvl1pPr>
          </a:lstStyle>
          <a:p>
            <a:pPr>
              <a:defRPr/>
            </a:pPr>
            <a:fld id="{2BD6D4C6-933A-42BE-9E96-E04FA3C67195}" type="datetimeFigureOut">
              <a:rPr lang="en-US"/>
              <a:pPr>
                <a:defRPr/>
              </a:pPr>
              <a:t>7/28/2019</a:t>
            </a:fld>
            <a:endParaRPr lang="en-US"/>
          </a:p>
        </p:txBody>
      </p:sp>
      <p:sp>
        <p:nvSpPr>
          <p:cNvPr id="6" name="Footer Placeholder 4">
            <a:extLst>
              <a:ext uri="{FF2B5EF4-FFF2-40B4-BE49-F238E27FC236}">
                <a16:creationId xmlns:a16="http://schemas.microsoft.com/office/drawing/2014/main" xmlns="" id="{1F3A54EB-7BDB-4E79-B441-5A3434994D74}"/>
              </a:ext>
            </a:extLst>
          </p:cNvPr>
          <p:cNvSpPr>
            <a:spLocks noGrp="1"/>
          </p:cNvSpPr>
          <p:nvPr>
            <p:ph type="ftr" sz="quarter" idx="11"/>
          </p:nvPr>
        </p:nvSpPr>
        <p:spPr/>
        <p:txBody>
          <a:bodyPr/>
          <a:lstStyle>
            <a:lvl1pPr>
              <a:defRPr/>
            </a:lvl1pPr>
          </a:lstStyle>
          <a:p>
            <a:pPr>
              <a:defRPr/>
            </a:pPr>
            <a:r>
              <a:rPr lang="en-US"/>
              <a:t>www.nfhs.org</a:t>
            </a:r>
          </a:p>
        </p:txBody>
      </p:sp>
      <p:sp>
        <p:nvSpPr>
          <p:cNvPr id="7" name="Slide Number Placeholder 5">
            <a:extLst>
              <a:ext uri="{FF2B5EF4-FFF2-40B4-BE49-F238E27FC236}">
                <a16:creationId xmlns:a16="http://schemas.microsoft.com/office/drawing/2014/main" xmlns="" id="{25F284D1-BFEF-4683-A570-394B4B69727F}"/>
              </a:ext>
            </a:extLst>
          </p:cNvPr>
          <p:cNvSpPr>
            <a:spLocks noGrp="1"/>
          </p:cNvSpPr>
          <p:nvPr>
            <p:ph type="sldNum" sz="quarter" idx="12"/>
          </p:nvPr>
        </p:nvSpPr>
        <p:spPr/>
        <p:txBody>
          <a:bodyPr/>
          <a:lstStyle>
            <a:lvl1pPr>
              <a:defRPr/>
            </a:lvl1pPr>
          </a:lstStyle>
          <a:p>
            <a:pPr>
              <a:defRPr/>
            </a:pPr>
            <a:fld id="{B9FCE23D-6CBE-4A4E-A31B-D04594D0C931}" type="slidenum">
              <a:rPr lang="en-US"/>
              <a:pPr>
                <a:defRPr/>
              </a:pPr>
              <a:t>‹#›</a:t>
            </a:fld>
            <a:endParaRPr lang="en-US" dirty="0"/>
          </a:p>
        </p:txBody>
      </p:sp>
    </p:spTree>
    <p:extLst>
      <p:ext uri="{BB962C8B-B14F-4D97-AF65-F5344CB8AC3E}">
        <p14:creationId xmlns:p14="http://schemas.microsoft.com/office/powerpoint/2010/main" val="21630052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5_Rules Reminder">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5ADADD55-AF61-4418-973B-3C3795FF598A}"/>
              </a:ext>
            </a:extLst>
          </p:cNvPr>
          <p:cNvSpPr txBox="1">
            <a:spLocks noChangeArrowheads="1"/>
          </p:cNvSpPr>
          <p:nvPr userDrawn="1"/>
        </p:nvSpPr>
        <p:spPr bwMode="auto">
          <a:xfrm>
            <a:off x="881063" y="49213"/>
            <a:ext cx="40211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r>
              <a:rPr lang="en-US" altLang="en-US" sz="2000">
                <a:solidFill>
                  <a:schemeClr val="bg1"/>
                </a:solidFill>
                <a:latin typeface="Calibri" panose="020F0502020204030204" pitchFamily="34" charset="0"/>
              </a:rPr>
              <a:t>Rules Reminder</a:t>
            </a:r>
          </a:p>
        </p:txBody>
      </p:sp>
      <p:sp>
        <p:nvSpPr>
          <p:cNvPr id="2" name="Title 1"/>
          <p:cNvSpPr>
            <a:spLocks noGrp="1"/>
          </p:cNvSpPr>
          <p:nvPr>
            <p:ph type="title"/>
          </p:nvPr>
        </p:nvSpPr>
        <p:spPr/>
        <p:txBody>
          <a:bodyPr/>
          <a:lstStyle>
            <a:lvl1pPr algn="l">
              <a:defRPr sz="3800" b="1" baseline="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xmlns="" id="{C0B246BB-7451-40D5-8627-3669B40F4DAB}"/>
              </a:ext>
            </a:extLst>
          </p:cNvPr>
          <p:cNvSpPr>
            <a:spLocks noGrp="1"/>
          </p:cNvSpPr>
          <p:nvPr>
            <p:ph type="dt" sz="half" idx="10"/>
          </p:nvPr>
        </p:nvSpPr>
        <p:spPr/>
        <p:txBody>
          <a:bodyPr/>
          <a:lstStyle>
            <a:lvl1pPr>
              <a:defRPr/>
            </a:lvl1pPr>
          </a:lstStyle>
          <a:p>
            <a:pPr>
              <a:defRPr/>
            </a:pPr>
            <a:fld id="{345E0D6E-2262-4692-A5FF-234D23E022CC}" type="datetimeFigureOut">
              <a:rPr lang="en-US"/>
              <a:pPr>
                <a:defRPr/>
              </a:pPr>
              <a:t>7/28/2019</a:t>
            </a:fld>
            <a:endParaRPr lang="en-US"/>
          </a:p>
        </p:txBody>
      </p:sp>
      <p:sp>
        <p:nvSpPr>
          <p:cNvPr id="6" name="Footer Placeholder 4">
            <a:extLst>
              <a:ext uri="{FF2B5EF4-FFF2-40B4-BE49-F238E27FC236}">
                <a16:creationId xmlns:a16="http://schemas.microsoft.com/office/drawing/2014/main" xmlns="" id="{FAF24E45-D544-40CE-B3BD-2C3B74336214}"/>
              </a:ext>
            </a:extLst>
          </p:cNvPr>
          <p:cNvSpPr>
            <a:spLocks noGrp="1"/>
          </p:cNvSpPr>
          <p:nvPr>
            <p:ph type="ftr" sz="quarter" idx="11"/>
          </p:nvPr>
        </p:nvSpPr>
        <p:spPr/>
        <p:txBody>
          <a:bodyPr/>
          <a:lstStyle>
            <a:lvl1pPr>
              <a:defRPr/>
            </a:lvl1pPr>
          </a:lstStyle>
          <a:p>
            <a:pPr>
              <a:defRPr/>
            </a:pPr>
            <a:r>
              <a:rPr lang="en-US"/>
              <a:t>www.nfhs.org</a:t>
            </a:r>
          </a:p>
        </p:txBody>
      </p:sp>
      <p:sp>
        <p:nvSpPr>
          <p:cNvPr id="7" name="Slide Number Placeholder 5">
            <a:extLst>
              <a:ext uri="{FF2B5EF4-FFF2-40B4-BE49-F238E27FC236}">
                <a16:creationId xmlns:a16="http://schemas.microsoft.com/office/drawing/2014/main" xmlns="" id="{241D9C34-0293-4B36-8327-ABE3191532D6}"/>
              </a:ext>
            </a:extLst>
          </p:cNvPr>
          <p:cNvSpPr>
            <a:spLocks noGrp="1"/>
          </p:cNvSpPr>
          <p:nvPr>
            <p:ph type="sldNum" sz="quarter" idx="12"/>
          </p:nvPr>
        </p:nvSpPr>
        <p:spPr/>
        <p:txBody>
          <a:bodyPr/>
          <a:lstStyle>
            <a:lvl1pPr>
              <a:defRPr/>
            </a:lvl1pPr>
          </a:lstStyle>
          <a:p>
            <a:pPr>
              <a:defRPr/>
            </a:pPr>
            <a:fld id="{1B031165-364A-44E6-821C-E533AA007958}" type="slidenum">
              <a:rPr lang="en-US"/>
              <a:pPr>
                <a:defRPr/>
              </a:pPr>
              <a:t>‹#›</a:t>
            </a:fld>
            <a:endParaRPr lang="en-US" dirty="0"/>
          </a:p>
        </p:txBody>
      </p:sp>
    </p:spTree>
    <p:extLst>
      <p:ext uri="{BB962C8B-B14F-4D97-AF65-F5344CB8AC3E}">
        <p14:creationId xmlns:p14="http://schemas.microsoft.com/office/powerpoint/2010/main" val="16121444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4" name="Picture 15">
            <a:extLst>
              <a:ext uri="{FF2B5EF4-FFF2-40B4-BE49-F238E27FC236}">
                <a16:creationId xmlns:a16="http://schemas.microsoft.com/office/drawing/2014/main" xmlns="" id="{7A3C209C-B78D-4415-A322-38695B4E8E20}"/>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763" y="-4763"/>
            <a:ext cx="12192001" cy="4408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xmlns="" id="{3CCA68CF-7D2A-4E89-BD25-98E5EB9AF62D}"/>
              </a:ext>
            </a:extLst>
          </p:cNvPr>
          <p:cNvSpPr/>
          <p:nvPr userDrawn="1"/>
        </p:nvSpPr>
        <p:spPr>
          <a:xfrm>
            <a:off x="0" y="4413250"/>
            <a:ext cx="12192000" cy="245268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Rectangle 5">
            <a:extLst>
              <a:ext uri="{FF2B5EF4-FFF2-40B4-BE49-F238E27FC236}">
                <a16:creationId xmlns:a16="http://schemas.microsoft.com/office/drawing/2014/main" xmlns="" id="{2EF8E23E-47CD-41A3-8AC7-9AEB9A869C41}"/>
              </a:ext>
            </a:extLst>
          </p:cNvPr>
          <p:cNvSpPr/>
          <p:nvPr userDrawn="1"/>
        </p:nvSpPr>
        <p:spPr>
          <a:xfrm>
            <a:off x="0" y="2809875"/>
            <a:ext cx="12192000" cy="1609725"/>
          </a:xfrm>
          <a:prstGeom prst="rect">
            <a:avLst/>
          </a:prstGeom>
          <a:solidFill>
            <a:schemeClr val="tx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7" name="Picture 19" descr="A picture containing tree, stop, sky, road&#10;&#10;Description generated with high confidence">
            <a:extLst>
              <a:ext uri="{FF2B5EF4-FFF2-40B4-BE49-F238E27FC236}">
                <a16:creationId xmlns:a16="http://schemas.microsoft.com/office/drawing/2014/main" xmlns="" id="{06A920DD-39A6-4F84-ABBF-B7F1CD4DC5B0}"/>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309225" y="4649788"/>
            <a:ext cx="912813" cy="1335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963085" y="4406901"/>
            <a:ext cx="8868545" cy="1362075"/>
          </a:xfrm>
        </p:spPr>
        <p:txBody>
          <a:bodyPr anchor="t"/>
          <a:lstStyle>
            <a:lvl1pPr algn="l">
              <a:defRPr sz="4000" b="1" cap="all">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39996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3.xml"/><Relationship Id="rId1" Type="http://schemas.openxmlformats.org/officeDocument/2006/relationships/slideLayout" Target="../slideLayouts/slideLayout1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1.pn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4.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1.pn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5.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image" Target="../media/image1.png"/><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6.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96CE5008-6BBD-407A-ABAF-8B6C5784FBA8}"/>
              </a:ext>
            </a:extLst>
          </p:cNvPr>
          <p:cNvSpPr/>
          <p:nvPr/>
        </p:nvSpPr>
        <p:spPr>
          <a:xfrm rot="10800000">
            <a:off x="363538" y="412750"/>
            <a:ext cx="508000" cy="6445250"/>
          </a:xfrm>
          <a:prstGeom prst="rect">
            <a:avLst/>
          </a:prstGeom>
          <a:gradFill flip="none" rotWithShape="1">
            <a:gsLst>
              <a:gs pos="0">
                <a:schemeClr val="tx1">
                  <a:tint val="44500"/>
                  <a:satMod val="160000"/>
                  <a:alpha val="0"/>
                </a:schemeClr>
              </a:gs>
              <a:gs pos="100000">
                <a:schemeClr val="tx1">
                  <a:tint val="23500"/>
                  <a:satMod val="1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10800000" scaled="1"/>
                <a:tileRect/>
              </a:gradFill>
            </a:endParaRPr>
          </a:p>
        </p:txBody>
      </p:sp>
      <p:sp>
        <p:nvSpPr>
          <p:cNvPr id="1027" name="Title Placeholder 1">
            <a:extLst>
              <a:ext uri="{FF2B5EF4-FFF2-40B4-BE49-F238E27FC236}">
                <a16:creationId xmlns:a16="http://schemas.microsoft.com/office/drawing/2014/main" xmlns="" id="{B451AD25-5F88-4CF3-B0A8-E57FA10C9438}"/>
              </a:ext>
            </a:extLst>
          </p:cNvPr>
          <p:cNvSpPr>
            <a:spLocks noGrp="1"/>
          </p:cNvSpPr>
          <p:nvPr>
            <p:ph type="title"/>
          </p:nvPr>
        </p:nvSpPr>
        <p:spPr bwMode="auto">
          <a:xfrm>
            <a:off x="1941513" y="525463"/>
            <a:ext cx="10026650" cy="120491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028" name="Text Placeholder 2">
            <a:extLst>
              <a:ext uri="{FF2B5EF4-FFF2-40B4-BE49-F238E27FC236}">
                <a16:creationId xmlns:a16="http://schemas.microsoft.com/office/drawing/2014/main" xmlns="" id="{4E132E1D-EEEC-41B0-9D7A-738BC8DE03E3}"/>
              </a:ext>
            </a:extLst>
          </p:cNvPr>
          <p:cNvSpPr>
            <a:spLocks noGrp="1" noChangeArrowheads="1"/>
          </p:cNvSpPr>
          <p:nvPr>
            <p:ph type="body" idx="1"/>
          </p:nvPr>
        </p:nvSpPr>
        <p:spPr bwMode="auto">
          <a:xfrm>
            <a:off x="1941513" y="1989138"/>
            <a:ext cx="10026650" cy="433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xmlns="" id="{308139B7-DE3E-4C13-B655-374167F1F1CC}"/>
              </a:ext>
            </a:extLst>
          </p:cNvPr>
          <p:cNvSpPr>
            <a:spLocks noGrp="1"/>
          </p:cNvSpPr>
          <p:nvPr>
            <p:ph type="dt" sz="half" idx="2"/>
          </p:nvPr>
        </p:nvSpPr>
        <p:spPr>
          <a:xfrm>
            <a:off x="1906588" y="6516688"/>
            <a:ext cx="2844800" cy="303212"/>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21DF99BE-BF87-4C0E-B490-5EAFF293216C}" type="datetimeFigureOut">
              <a:rPr lang="en-US"/>
              <a:pPr>
                <a:defRPr/>
              </a:pPr>
              <a:t>7/28/2019</a:t>
            </a:fld>
            <a:endParaRPr lang="en-US" dirty="0"/>
          </a:p>
        </p:txBody>
      </p:sp>
      <p:sp>
        <p:nvSpPr>
          <p:cNvPr id="5" name="Footer Placeholder 4">
            <a:extLst>
              <a:ext uri="{FF2B5EF4-FFF2-40B4-BE49-F238E27FC236}">
                <a16:creationId xmlns:a16="http://schemas.microsoft.com/office/drawing/2014/main" xmlns="" id="{C453E5F3-AD34-461F-8455-F40CD9EF0781}"/>
              </a:ext>
            </a:extLst>
          </p:cNvPr>
          <p:cNvSpPr>
            <a:spLocks noGrp="1"/>
          </p:cNvSpPr>
          <p:nvPr>
            <p:ph type="ftr" sz="quarter" idx="3"/>
          </p:nvPr>
        </p:nvSpPr>
        <p:spPr>
          <a:xfrm>
            <a:off x="9996488" y="6524625"/>
            <a:ext cx="1992312" cy="295275"/>
          </a:xfrm>
          <a:prstGeom prst="rect">
            <a:avLst/>
          </a:prstGeom>
        </p:spPr>
        <p:txBody>
          <a:bodyPr vert="horz" lIns="91440" tIns="45720" rIns="91440" bIns="45720" rtlCol="0" anchor="ctr"/>
          <a:lstStyle>
            <a:lvl1pPr algn="r" eaLnBrk="1" fontAlgn="auto" hangingPunct="1">
              <a:spcBef>
                <a:spcPts val="0"/>
              </a:spcBef>
              <a:spcAft>
                <a:spcPts val="0"/>
              </a:spcAft>
              <a:defRPr sz="1400">
                <a:solidFill>
                  <a:schemeClr val="tx1"/>
                </a:solidFill>
                <a:latin typeface="+mn-lt"/>
                <a:cs typeface="+mn-cs"/>
              </a:defRPr>
            </a:lvl1pPr>
          </a:lstStyle>
          <a:p>
            <a:pPr>
              <a:defRPr/>
            </a:pPr>
            <a:r>
              <a:rPr lang="en-US"/>
              <a:t>www.nfhs.org</a:t>
            </a:r>
          </a:p>
        </p:txBody>
      </p:sp>
      <p:sp>
        <p:nvSpPr>
          <p:cNvPr id="6" name="Slide Number Placeholder 5">
            <a:extLst>
              <a:ext uri="{FF2B5EF4-FFF2-40B4-BE49-F238E27FC236}">
                <a16:creationId xmlns:a16="http://schemas.microsoft.com/office/drawing/2014/main" xmlns="" id="{2291C609-0561-4658-B740-8D7B30872F49}"/>
              </a:ext>
            </a:extLst>
          </p:cNvPr>
          <p:cNvSpPr>
            <a:spLocks noGrp="1"/>
          </p:cNvSpPr>
          <p:nvPr>
            <p:ph type="sldNum" sz="quarter" idx="4"/>
          </p:nvPr>
        </p:nvSpPr>
        <p:spPr>
          <a:xfrm>
            <a:off x="8343900" y="6516688"/>
            <a:ext cx="1389063" cy="303212"/>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cs typeface="+mn-cs"/>
              </a:defRPr>
            </a:lvl1pPr>
          </a:lstStyle>
          <a:p>
            <a:pPr>
              <a:defRPr/>
            </a:pPr>
            <a:fld id="{146380E5-17A5-4E91-8ADE-FECBE5816AB4}" type="slidenum">
              <a:rPr lang="en-US"/>
              <a:pPr>
                <a:defRPr/>
              </a:pPr>
              <a:t>‹#›</a:t>
            </a:fld>
            <a:endParaRPr lang="en-US" dirty="0"/>
          </a:p>
        </p:txBody>
      </p:sp>
      <p:sp>
        <p:nvSpPr>
          <p:cNvPr id="7" name="Rectangle 6">
            <a:extLst>
              <a:ext uri="{FF2B5EF4-FFF2-40B4-BE49-F238E27FC236}">
                <a16:creationId xmlns:a16="http://schemas.microsoft.com/office/drawing/2014/main" xmlns="" id="{6F93F3CA-0C60-4DE8-B90A-C40C2D8B9B23}"/>
              </a:ext>
            </a:extLst>
          </p:cNvPr>
          <p:cNvSpPr/>
          <p:nvPr/>
        </p:nvSpPr>
        <p:spPr>
          <a:xfrm>
            <a:off x="0" y="0"/>
            <a:ext cx="12192000" cy="42068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8" name="Rectangle 7">
            <a:extLst>
              <a:ext uri="{FF2B5EF4-FFF2-40B4-BE49-F238E27FC236}">
                <a16:creationId xmlns:a16="http://schemas.microsoft.com/office/drawing/2014/main" xmlns="" id="{195F386B-C8BD-40A7-B821-F4CFE65E469B}"/>
              </a:ext>
            </a:extLst>
          </p:cNvPr>
          <p:cNvSpPr/>
          <p:nvPr/>
        </p:nvSpPr>
        <p:spPr>
          <a:xfrm>
            <a:off x="874713" y="0"/>
            <a:ext cx="4022725" cy="4206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cxnSp>
        <p:nvCxnSpPr>
          <p:cNvPr id="12" name="Straight Connector 11">
            <a:extLst>
              <a:ext uri="{FF2B5EF4-FFF2-40B4-BE49-F238E27FC236}">
                <a16:creationId xmlns:a16="http://schemas.microsoft.com/office/drawing/2014/main" xmlns="" id="{2D6C4205-885D-4379-83DB-C2D563941E0E}"/>
              </a:ext>
            </a:extLst>
          </p:cNvPr>
          <p:cNvCxnSpPr/>
          <p:nvPr/>
        </p:nvCxnSpPr>
        <p:spPr>
          <a:xfrm>
            <a:off x="874713" y="1874838"/>
            <a:ext cx="1131728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xmlns="" id="{9B3AC63A-F7B5-456D-A433-3E2877DB9AD2}"/>
              </a:ext>
            </a:extLst>
          </p:cNvPr>
          <p:cNvCxnSpPr/>
          <p:nvPr/>
        </p:nvCxnSpPr>
        <p:spPr>
          <a:xfrm>
            <a:off x="874713" y="6524625"/>
            <a:ext cx="1131728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036" name="Group 21">
            <a:extLst>
              <a:ext uri="{FF2B5EF4-FFF2-40B4-BE49-F238E27FC236}">
                <a16:creationId xmlns:a16="http://schemas.microsoft.com/office/drawing/2014/main" xmlns="" id="{CBB2C80E-1085-4418-8C17-1B1E775CBF81}"/>
              </a:ext>
            </a:extLst>
          </p:cNvPr>
          <p:cNvGrpSpPr>
            <a:grpSpLocks/>
          </p:cNvGrpSpPr>
          <p:nvPr/>
        </p:nvGrpSpPr>
        <p:grpSpPr bwMode="auto">
          <a:xfrm>
            <a:off x="671513" y="855663"/>
            <a:ext cx="1131887" cy="650875"/>
            <a:chOff x="502921" y="856420"/>
            <a:chExt cx="850391" cy="649605"/>
          </a:xfrm>
        </p:grpSpPr>
        <p:sp>
          <p:nvSpPr>
            <p:cNvPr id="19" name="Freeform 18">
              <a:extLst>
                <a:ext uri="{FF2B5EF4-FFF2-40B4-BE49-F238E27FC236}">
                  <a16:creationId xmlns:a16="http://schemas.microsoft.com/office/drawing/2014/main" xmlns="" id="{CFF278EC-05BC-410F-AB27-F2C5DB1F4D70}"/>
                </a:ext>
              </a:extLst>
            </p:cNvPr>
            <p:cNvSpPr/>
            <p:nvPr userDrawn="1"/>
          </p:nvSpPr>
          <p:spPr>
            <a:xfrm>
              <a:off x="504113" y="1376104"/>
              <a:ext cx="150280" cy="129921"/>
            </a:xfrm>
            <a:custGeom>
              <a:avLst/>
              <a:gdLst>
                <a:gd name="connsiteX0" fmla="*/ 0 w 148590"/>
                <a:gd name="connsiteY0" fmla="*/ 0 h 129540"/>
                <a:gd name="connsiteX1" fmla="*/ 148590 w 148590"/>
                <a:gd name="connsiteY1" fmla="*/ 0 h 129540"/>
                <a:gd name="connsiteX2" fmla="*/ 148590 w 148590"/>
                <a:gd name="connsiteY2" fmla="*/ 129540 h 129540"/>
                <a:gd name="connsiteX3" fmla="*/ 0 w 148590"/>
                <a:gd name="connsiteY3" fmla="*/ 0 h 129540"/>
              </a:gdLst>
              <a:ahLst/>
              <a:cxnLst>
                <a:cxn ang="0">
                  <a:pos x="connsiteX0" y="connsiteY0"/>
                </a:cxn>
                <a:cxn ang="0">
                  <a:pos x="connsiteX1" y="connsiteY1"/>
                </a:cxn>
                <a:cxn ang="0">
                  <a:pos x="connsiteX2" y="connsiteY2"/>
                </a:cxn>
                <a:cxn ang="0">
                  <a:pos x="connsiteX3" y="connsiteY3"/>
                </a:cxn>
              </a:cxnLst>
              <a:rect l="l" t="t" r="r" b="b"/>
              <a:pathLst>
                <a:path w="148590" h="129540">
                  <a:moveTo>
                    <a:pt x="0" y="0"/>
                  </a:moveTo>
                  <a:lnTo>
                    <a:pt x="148590" y="0"/>
                  </a:lnTo>
                  <a:lnTo>
                    <a:pt x="148590" y="129540"/>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8" name="Freeform 17">
              <a:extLst>
                <a:ext uri="{FF2B5EF4-FFF2-40B4-BE49-F238E27FC236}">
                  <a16:creationId xmlns:a16="http://schemas.microsoft.com/office/drawing/2014/main" xmlns="" id="{35780F18-8C75-438D-9976-203E989FDBE9}"/>
                </a:ext>
              </a:extLst>
            </p:cNvPr>
            <p:cNvSpPr/>
            <p:nvPr userDrawn="1"/>
          </p:nvSpPr>
          <p:spPr>
            <a:xfrm>
              <a:off x="502921" y="856420"/>
              <a:ext cx="850391" cy="521268"/>
            </a:xfrm>
            <a:custGeom>
              <a:avLst/>
              <a:gdLst>
                <a:gd name="connsiteX0" fmla="*/ 1905 w 942975"/>
                <a:gd name="connsiteY0" fmla="*/ 0 h 521970"/>
                <a:gd name="connsiteX1" fmla="*/ 0 w 942975"/>
                <a:gd name="connsiteY1" fmla="*/ 520065 h 521970"/>
                <a:gd name="connsiteX2" fmla="*/ 775335 w 942975"/>
                <a:gd name="connsiteY2" fmla="*/ 521970 h 521970"/>
                <a:gd name="connsiteX3" fmla="*/ 942975 w 942975"/>
                <a:gd name="connsiteY3" fmla="*/ 222885 h 521970"/>
                <a:gd name="connsiteX4" fmla="*/ 775335 w 942975"/>
                <a:gd name="connsiteY4" fmla="*/ 1905 h 521970"/>
                <a:gd name="connsiteX5" fmla="*/ 1905 w 942975"/>
                <a:gd name="connsiteY5" fmla="*/ 0 h 521970"/>
                <a:gd name="connsiteX0" fmla="*/ 1905 w 946785"/>
                <a:gd name="connsiteY0" fmla="*/ 0 h 521970"/>
                <a:gd name="connsiteX1" fmla="*/ 0 w 946785"/>
                <a:gd name="connsiteY1" fmla="*/ 520065 h 521970"/>
                <a:gd name="connsiteX2" fmla="*/ 775335 w 946785"/>
                <a:gd name="connsiteY2" fmla="*/ 521970 h 521970"/>
                <a:gd name="connsiteX3" fmla="*/ 946785 w 946785"/>
                <a:gd name="connsiteY3" fmla="*/ 260985 h 521970"/>
                <a:gd name="connsiteX4" fmla="*/ 775335 w 946785"/>
                <a:gd name="connsiteY4" fmla="*/ 1905 h 521970"/>
                <a:gd name="connsiteX5" fmla="*/ 1905 w 946785"/>
                <a:gd name="connsiteY5" fmla="*/ 0 h 521970"/>
                <a:gd name="connsiteX0" fmla="*/ 1905 w 946785"/>
                <a:gd name="connsiteY0" fmla="*/ 0 h 521970"/>
                <a:gd name="connsiteX1" fmla="*/ 0 w 946785"/>
                <a:gd name="connsiteY1" fmla="*/ 520065 h 521970"/>
                <a:gd name="connsiteX2" fmla="*/ 775335 w 946785"/>
                <a:gd name="connsiteY2" fmla="*/ 521970 h 521970"/>
                <a:gd name="connsiteX3" fmla="*/ 946785 w 946785"/>
                <a:gd name="connsiteY3" fmla="*/ 241935 h 521970"/>
                <a:gd name="connsiteX4" fmla="*/ 775335 w 946785"/>
                <a:gd name="connsiteY4" fmla="*/ 1905 h 521970"/>
                <a:gd name="connsiteX5" fmla="*/ 1905 w 946785"/>
                <a:gd name="connsiteY5" fmla="*/ 0 h 521970"/>
                <a:gd name="connsiteX0" fmla="*/ 1905 w 948690"/>
                <a:gd name="connsiteY0" fmla="*/ 0 h 521970"/>
                <a:gd name="connsiteX1" fmla="*/ 0 w 948690"/>
                <a:gd name="connsiteY1" fmla="*/ 520065 h 521970"/>
                <a:gd name="connsiteX2" fmla="*/ 775335 w 948690"/>
                <a:gd name="connsiteY2" fmla="*/ 521970 h 521970"/>
                <a:gd name="connsiteX3" fmla="*/ 948690 w 948690"/>
                <a:gd name="connsiteY3" fmla="*/ 253365 h 521970"/>
                <a:gd name="connsiteX4" fmla="*/ 775335 w 948690"/>
                <a:gd name="connsiteY4" fmla="*/ 1905 h 521970"/>
                <a:gd name="connsiteX5" fmla="*/ 1905 w 948690"/>
                <a:gd name="connsiteY5" fmla="*/ 0 h 521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48690" h="521970">
                  <a:moveTo>
                    <a:pt x="1905" y="0"/>
                  </a:moveTo>
                  <a:lnTo>
                    <a:pt x="0" y="520065"/>
                  </a:lnTo>
                  <a:lnTo>
                    <a:pt x="775335" y="521970"/>
                  </a:lnTo>
                  <a:lnTo>
                    <a:pt x="948690" y="253365"/>
                  </a:lnTo>
                  <a:lnTo>
                    <a:pt x="775335" y="1905"/>
                  </a:lnTo>
                  <a:lnTo>
                    <a:pt x="1905" y="0"/>
                  </a:lnTo>
                  <a:close/>
                </a:path>
              </a:pathLst>
            </a:custGeom>
            <a:solidFill>
              <a:schemeClr val="tx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grpSp>
      <p:pic>
        <p:nvPicPr>
          <p:cNvPr id="1037" name="Picture 2" descr="A picture containing tree, stop, sky, road&#10;&#10;Description generated with high confidence">
            <a:extLst>
              <a:ext uri="{FF2B5EF4-FFF2-40B4-BE49-F238E27FC236}">
                <a16:creationId xmlns:a16="http://schemas.microsoft.com/office/drawing/2014/main" xmlns="" id="{7EE33807-52E4-4903-AEF8-CE1ED66BA207}"/>
              </a:ext>
            </a:extLst>
          </p:cNvPr>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549275" y="5815013"/>
            <a:ext cx="646113"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648" r:id="rId1"/>
    <p:sldLayoutId id="2147484649" r:id="rId2"/>
    <p:sldLayoutId id="2147484644" r:id="rId3"/>
    <p:sldLayoutId id="2147484650" r:id="rId4"/>
    <p:sldLayoutId id="2147484651" r:id="rId5"/>
    <p:sldLayoutId id="2147484652" r:id="rId6"/>
    <p:sldLayoutId id="2147484653" r:id="rId7"/>
    <p:sldLayoutId id="2147484654" r:id="rId8"/>
    <p:sldLayoutId id="2147484655" r:id="rId9"/>
    <p:sldLayoutId id="2147484656" r:id="rId10"/>
    <p:sldLayoutId id="2147484657" r:id="rId11"/>
  </p:sldLayoutIdLst>
  <p:hf sldNum="0" hdr="0" dt="0"/>
  <p:txStyles>
    <p:titleStyle>
      <a:lvl1pPr algn="l" rtl="0" eaLnBrk="0" fontAlgn="base" hangingPunct="0">
        <a:lnSpc>
          <a:spcPts val="3800"/>
        </a:lnSpc>
        <a:spcBef>
          <a:spcPct val="0"/>
        </a:spcBef>
        <a:spcAft>
          <a:spcPct val="0"/>
        </a:spcAft>
        <a:defRPr sz="3800" b="1" kern="1200" cap="all">
          <a:solidFill>
            <a:schemeClr val="tx2"/>
          </a:solidFill>
          <a:latin typeface="+mj-lt"/>
          <a:ea typeface="+mj-ea"/>
          <a:cs typeface="+mj-cs"/>
        </a:defRPr>
      </a:lvl1pPr>
      <a:lvl2pPr algn="l" rtl="0" eaLnBrk="0" fontAlgn="base" hangingPunct="0">
        <a:lnSpc>
          <a:spcPts val="3800"/>
        </a:lnSpc>
        <a:spcBef>
          <a:spcPct val="0"/>
        </a:spcBef>
        <a:spcAft>
          <a:spcPct val="0"/>
        </a:spcAft>
        <a:defRPr sz="3800" b="1">
          <a:solidFill>
            <a:schemeClr val="tx2"/>
          </a:solidFill>
          <a:latin typeface="Calibri" pitchFamily="34" charset="0"/>
        </a:defRPr>
      </a:lvl2pPr>
      <a:lvl3pPr algn="l" rtl="0" eaLnBrk="0" fontAlgn="base" hangingPunct="0">
        <a:lnSpc>
          <a:spcPts val="3800"/>
        </a:lnSpc>
        <a:spcBef>
          <a:spcPct val="0"/>
        </a:spcBef>
        <a:spcAft>
          <a:spcPct val="0"/>
        </a:spcAft>
        <a:defRPr sz="3800" b="1">
          <a:solidFill>
            <a:schemeClr val="tx2"/>
          </a:solidFill>
          <a:latin typeface="Calibri" pitchFamily="34" charset="0"/>
        </a:defRPr>
      </a:lvl3pPr>
      <a:lvl4pPr algn="l" rtl="0" eaLnBrk="0" fontAlgn="base" hangingPunct="0">
        <a:lnSpc>
          <a:spcPts val="3800"/>
        </a:lnSpc>
        <a:spcBef>
          <a:spcPct val="0"/>
        </a:spcBef>
        <a:spcAft>
          <a:spcPct val="0"/>
        </a:spcAft>
        <a:defRPr sz="3800" b="1">
          <a:solidFill>
            <a:schemeClr val="tx2"/>
          </a:solidFill>
          <a:latin typeface="Calibri" pitchFamily="34" charset="0"/>
        </a:defRPr>
      </a:lvl4pPr>
      <a:lvl5pPr algn="l" rtl="0" eaLnBrk="0" fontAlgn="base" hangingPunct="0">
        <a:lnSpc>
          <a:spcPts val="3800"/>
        </a:lnSpc>
        <a:spcBef>
          <a:spcPct val="0"/>
        </a:spcBef>
        <a:spcAft>
          <a:spcPct val="0"/>
        </a:spcAft>
        <a:defRPr sz="3800" b="1">
          <a:solidFill>
            <a:schemeClr val="tx2"/>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0"/>
        </a:spcBef>
        <a:spcAft>
          <a:spcPct val="0"/>
        </a:spcAft>
        <a:buFont typeface="Wingdings" panose="05000000000000000000" pitchFamily="2" charset="2"/>
        <a:buChar char="§"/>
        <a:defRPr sz="2600" kern="1200">
          <a:solidFill>
            <a:schemeClr val="tx1"/>
          </a:solidFill>
          <a:latin typeface="+mn-lt"/>
          <a:ea typeface="+mn-ea"/>
          <a:cs typeface="+mn-cs"/>
        </a:defRPr>
      </a:lvl1pPr>
      <a:lvl2pPr marL="742950" indent="-285750" algn="l" rtl="0" eaLnBrk="0" fontAlgn="base" hangingPunct="0">
        <a:spcBef>
          <a:spcPct val="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spcBef>
          <a:spcPct val="0"/>
        </a:spcBef>
        <a:spcAft>
          <a:spcPct val="0"/>
        </a:spcAft>
        <a:buFont typeface="Calibri" panose="020F0502020204030204" pitchFamily="34" charset="0"/>
        <a:buChar char="–"/>
        <a:defRPr sz="2000" kern="1200">
          <a:solidFill>
            <a:schemeClr val="tx1"/>
          </a:solidFill>
          <a:latin typeface="+mn-lt"/>
          <a:ea typeface="+mn-ea"/>
          <a:cs typeface="+mn-cs"/>
        </a:defRPr>
      </a:lvl3pPr>
      <a:lvl4pPr marL="1600200" indent="-228600" algn="l" rtl="0" eaLnBrk="0" fontAlgn="base" hangingPunct="0">
        <a:spcBef>
          <a:spcPct val="0"/>
        </a:spcBef>
        <a:spcAft>
          <a:spcPct val="0"/>
        </a:spcAft>
        <a:buFont typeface="Courier New" panose="02070309020205020404" pitchFamily="49" charset="0"/>
        <a:buChar char="o"/>
        <a:defRPr sz="2000" kern="1200">
          <a:solidFill>
            <a:schemeClr val="tx1"/>
          </a:solidFill>
          <a:latin typeface="+mn-lt"/>
          <a:ea typeface="+mn-ea"/>
          <a:cs typeface="+mn-cs"/>
        </a:defRPr>
      </a:lvl4pPr>
      <a:lvl5pPr marL="2057400" indent="-228600" algn="l" rtl="0" eaLnBrk="0" fontAlgn="base" hangingPunct="0">
        <a:spcBef>
          <a:spcPct val="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96CE5008-6BBD-407A-ABAF-8B6C5784FBA8}"/>
              </a:ext>
            </a:extLst>
          </p:cNvPr>
          <p:cNvSpPr/>
          <p:nvPr/>
        </p:nvSpPr>
        <p:spPr>
          <a:xfrm rot="10800000">
            <a:off x="363538" y="412750"/>
            <a:ext cx="508000" cy="6445250"/>
          </a:xfrm>
          <a:prstGeom prst="rect">
            <a:avLst/>
          </a:prstGeom>
          <a:gradFill flip="none" rotWithShape="1">
            <a:gsLst>
              <a:gs pos="0">
                <a:schemeClr val="tx1">
                  <a:tint val="44500"/>
                  <a:satMod val="160000"/>
                  <a:alpha val="0"/>
                </a:schemeClr>
              </a:gs>
              <a:gs pos="100000">
                <a:schemeClr val="tx1">
                  <a:tint val="23500"/>
                  <a:satMod val="1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gradFill flip="none" rotWithShape="1">
                <a:gsLst>
                  <a:gs pos="0">
                    <a:prstClr val="white">
                      <a:shade val="30000"/>
                      <a:satMod val="115000"/>
                    </a:prstClr>
                  </a:gs>
                  <a:gs pos="50000">
                    <a:prstClr val="white">
                      <a:shade val="67500"/>
                      <a:satMod val="115000"/>
                    </a:prstClr>
                  </a:gs>
                  <a:gs pos="100000">
                    <a:prstClr val="white">
                      <a:shade val="100000"/>
                      <a:satMod val="115000"/>
                    </a:prstClr>
                  </a:gs>
                </a:gsLst>
                <a:lin ang="10800000" scaled="1"/>
                <a:tileRect/>
              </a:gradFill>
            </a:endParaRPr>
          </a:p>
        </p:txBody>
      </p:sp>
      <p:sp>
        <p:nvSpPr>
          <p:cNvPr id="1027" name="Title Placeholder 1">
            <a:extLst>
              <a:ext uri="{FF2B5EF4-FFF2-40B4-BE49-F238E27FC236}">
                <a16:creationId xmlns:a16="http://schemas.microsoft.com/office/drawing/2014/main" xmlns="" id="{B451AD25-5F88-4CF3-B0A8-E57FA10C9438}"/>
              </a:ext>
            </a:extLst>
          </p:cNvPr>
          <p:cNvSpPr>
            <a:spLocks noGrp="1"/>
          </p:cNvSpPr>
          <p:nvPr>
            <p:ph type="title"/>
          </p:nvPr>
        </p:nvSpPr>
        <p:spPr bwMode="auto">
          <a:xfrm>
            <a:off x="1941513" y="525463"/>
            <a:ext cx="10026650" cy="120491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2052" name="Text Placeholder 2">
            <a:extLst>
              <a:ext uri="{FF2B5EF4-FFF2-40B4-BE49-F238E27FC236}">
                <a16:creationId xmlns:a16="http://schemas.microsoft.com/office/drawing/2014/main" xmlns="" id="{53A89C3A-6775-4424-9076-6237EB3D7060}"/>
              </a:ext>
            </a:extLst>
          </p:cNvPr>
          <p:cNvSpPr>
            <a:spLocks noGrp="1" noChangeArrowheads="1"/>
          </p:cNvSpPr>
          <p:nvPr>
            <p:ph type="body" idx="1"/>
          </p:nvPr>
        </p:nvSpPr>
        <p:spPr bwMode="auto">
          <a:xfrm>
            <a:off x="1941513" y="1989138"/>
            <a:ext cx="10026650" cy="433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xmlns="" id="{308139B7-DE3E-4C13-B655-374167F1F1CC}"/>
              </a:ext>
            </a:extLst>
          </p:cNvPr>
          <p:cNvSpPr>
            <a:spLocks noGrp="1"/>
          </p:cNvSpPr>
          <p:nvPr>
            <p:ph type="dt" sz="half" idx="2"/>
          </p:nvPr>
        </p:nvSpPr>
        <p:spPr>
          <a:xfrm>
            <a:off x="1906588" y="6516688"/>
            <a:ext cx="2844800" cy="303212"/>
          </a:xfrm>
          <a:prstGeom prst="rect">
            <a:avLst/>
          </a:prstGeom>
        </p:spPr>
        <p:txBody>
          <a:bodyPr vert="horz" lIns="91440" tIns="45720" rIns="91440" bIns="45720" rtlCol="0" anchor="ctr"/>
          <a:lstStyle>
            <a:lvl1pPr algn="l" eaLnBrk="1" fontAlgn="auto" hangingPunct="1">
              <a:spcBef>
                <a:spcPts val="0"/>
              </a:spcBef>
              <a:spcAft>
                <a:spcPts val="0"/>
              </a:spcAft>
              <a:defRPr sz="1200">
                <a:solidFill>
                  <a:srgbClr val="414B56">
                    <a:tint val="75000"/>
                  </a:srgbClr>
                </a:solidFill>
                <a:latin typeface="+mn-lt"/>
                <a:cs typeface="+mn-cs"/>
              </a:defRPr>
            </a:lvl1pPr>
          </a:lstStyle>
          <a:p>
            <a:pPr>
              <a:defRPr/>
            </a:pPr>
            <a:fld id="{20EBAD97-5BCA-40C8-BD5F-F7B35F599754}" type="datetimeFigureOut">
              <a:rPr lang="en-US"/>
              <a:pPr>
                <a:defRPr/>
              </a:pPr>
              <a:t>7/28/2019</a:t>
            </a:fld>
            <a:endParaRPr lang="en-US" dirty="0"/>
          </a:p>
        </p:txBody>
      </p:sp>
      <p:sp>
        <p:nvSpPr>
          <p:cNvPr id="5" name="Footer Placeholder 4">
            <a:extLst>
              <a:ext uri="{FF2B5EF4-FFF2-40B4-BE49-F238E27FC236}">
                <a16:creationId xmlns:a16="http://schemas.microsoft.com/office/drawing/2014/main" xmlns="" id="{C453E5F3-AD34-461F-8455-F40CD9EF0781}"/>
              </a:ext>
            </a:extLst>
          </p:cNvPr>
          <p:cNvSpPr>
            <a:spLocks noGrp="1"/>
          </p:cNvSpPr>
          <p:nvPr>
            <p:ph type="ftr" sz="quarter" idx="3"/>
          </p:nvPr>
        </p:nvSpPr>
        <p:spPr>
          <a:xfrm>
            <a:off x="9996488" y="6524625"/>
            <a:ext cx="1992312" cy="295275"/>
          </a:xfrm>
          <a:prstGeom prst="rect">
            <a:avLst/>
          </a:prstGeom>
        </p:spPr>
        <p:txBody>
          <a:bodyPr vert="horz" lIns="91440" tIns="45720" rIns="91440" bIns="45720" rtlCol="0" anchor="ctr"/>
          <a:lstStyle>
            <a:lvl1pPr algn="r" eaLnBrk="1" fontAlgn="auto" hangingPunct="1">
              <a:spcBef>
                <a:spcPts val="0"/>
              </a:spcBef>
              <a:spcAft>
                <a:spcPts val="0"/>
              </a:spcAft>
              <a:defRPr sz="1400">
                <a:solidFill>
                  <a:srgbClr val="414B56"/>
                </a:solidFill>
                <a:latin typeface="+mn-lt"/>
                <a:cs typeface="+mn-cs"/>
              </a:defRPr>
            </a:lvl1pPr>
          </a:lstStyle>
          <a:p>
            <a:pPr>
              <a:defRPr/>
            </a:pPr>
            <a:r>
              <a:rPr lang="en-US"/>
              <a:t>www.nfhs.org</a:t>
            </a:r>
          </a:p>
        </p:txBody>
      </p:sp>
      <p:sp>
        <p:nvSpPr>
          <p:cNvPr id="6" name="Slide Number Placeholder 5">
            <a:extLst>
              <a:ext uri="{FF2B5EF4-FFF2-40B4-BE49-F238E27FC236}">
                <a16:creationId xmlns:a16="http://schemas.microsoft.com/office/drawing/2014/main" xmlns="" id="{2291C609-0561-4658-B740-8D7B30872F49}"/>
              </a:ext>
            </a:extLst>
          </p:cNvPr>
          <p:cNvSpPr>
            <a:spLocks noGrp="1"/>
          </p:cNvSpPr>
          <p:nvPr>
            <p:ph type="sldNum" sz="quarter" idx="4"/>
          </p:nvPr>
        </p:nvSpPr>
        <p:spPr>
          <a:xfrm>
            <a:off x="8343900" y="6516688"/>
            <a:ext cx="1389063" cy="303212"/>
          </a:xfrm>
          <a:prstGeom prst="rect">
            <a:avLst/>
          </a:prstGeom>
        </p:spPr>
        <p:txBody>
          <a:bodyPr vert="horz" lIns="91440" tIns="45720" rIns="91440" bIns="45720" rtlCol="0" anchor="ctr"/>
          <a:lstStyle>
            <a:lvl1pPr algn="r" eaLnBrk="1" fontAlgn="auto" hangingPunct="1">
              <a:spcBef>
                <a:spcPts val="0"/>
              </a:spcBef>
              <a:spcAft>
                <a:spcPts val="0"/>
              </a:spcAft>
              <a:defRPr sz="1200">
                <a:solidFill>
                  <a:srgbClr val="414B56">
                    <a:tint val="75000"/>
                  </a:srgbClr>
                </a:solidFill>
                <a:latin typeface="+mn-lt"/>
                <a:cs typeface="+mn-cs"/>
              </a:defRPr>
            </a:lvl1pPr>
          </a:lstStyle>
          <a:p>
            <a:pPr>
              <a:defRPr/>
            </a:pPr>
            <a:fld id="{8FA0E05C-4640-464D-B83B-1D1C8CB01D14}" type="slidenum">
              <a:rPr lang="en-US"/>
              <a:pPr>
                <a:defRPr/>
              </a:pPr>
              <a:t>‹#›</a:t>
            </a:fld>
            <a:endParaRPr lang="en-US" dirty="0"/>
          </a:p>
        </p:txBody>
      </p:sp>
      <p:sp>
        <p:nvSpPr>
          <p:cNvPr id="7" name="Rectangle 6">
            <a:extLst>
              <a:ext uri="{FF2B5EF4-FFF2-40B4-BE49-F238E27FC236}">
                <a16:creationId xmlns:a16="http://schemas.microsoft.com/office/drawing/2014/main" xmlns="" id="{6F93F3CA-0C60-4DE8-B90A-C40C2D8B9B23}"/>
              </a:ext>
            </a:extLst>
          </p:cNvPr>
          <p:cNvSpPr/>
          <p:nvPr/>
        </p:nvSpPr>
        <p:spPr>
          <a:xfrm>
            <a:off x="0" y="0"/>
            <a:ext cx="12192000" cy="42068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prstClr val="white"/>
              </a:solidFill>
            </a:endParaRPr>
          </a:p>
        </p:txBody>
      </p:sp>
      <p:sp>
        <p:nvSpPr>
          <p:cNvPr id="8" name="Rectangle 7">
            <a:extLst>
              <a:ext uri="{FF2B5EF4-FFF2-40B4-BE49-F238E27FC236}">
                <a16:creationId xmlns:a16="http://schemas.microsoft.com/office/drawing/2014/main" xmlns="" id="{195F386B-C8BD-40A7-B821-F4CFE65E469B}"/>
              </a:ext>
            </a:extLst>
          </p:cNvPr>
          <p:cNvSpPr/>
          <p:nvPr/>
        </p:nvSpPr>
        <p:spPr>
          <a:xfrm>
            <a:off x="874713" y="0"/>
            <a:ext cx="4022725" cy="4206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prstClr val="white"/>
              </a:solidFill>
            </a:endParaRPr>
          </a:p>
        </p:txBody>
      </p:sp>
      <p:cxnSp>
        <p:nvCxnSpPr>
          <p:cNvPr id="12" name="Straight Connector 11">
            <a:extLst>
              <a:ext uri="{FF2B5EF4-FFF2-40B4-BE49-F238E27FC236}">
                <a16:creationId xmlns:a16="http://schemas.microsoft.com/office/drawing/2014/main" xmlns="" id="{2D6C4205-885D-4379-83DB-C2D563941E0E}"/>
              </a:ext>
            </a:extLst>
          </p:cNvPr>
          <p:cNvCxnSpPr/>
          <p:nvPr/>
        </p:nvCxnSpPr>
        <p:spPr>
          <a:xfrm>
            <a:off x="874713" y="1874838"/>
            <a:ext cx="1131728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xmlns="" id="{9B3AC63A-F7B5-456D-A433-3E2877DB9AD2}"/>
              </a:ext>
            </a:extLst>
          </p:cNvPr>
          <p:cNvCxnSpPr/>
          <p:nvPr/>
        </p:nvCxnSpPr>
        <p:spPr>
          <a:xfrm>
            <a:off x="874713" y="6524625"/>
            <a:ext cx="1131728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060" name="Group 21">
            <a:extLst>
              <a:ext uri="{FF2B5EF4-FFF2-40B4-BE49-F238E27FC236}">
                <a16:creationId xmlns:a16="http://schemas.microsoft.com/office/drawing/2014/main" xmlns="" id="{4923D251-FD6E-48A8-A25B-BDC20F236407}"/>
              </a:ext>
            </a:extLst>
          </p:cNvPr>
          <p:cNvGrpSpPr>
            <a:grpSpLocks/>
          </p:cNvGrpSpPr>
          <p:nvPr/>
        </p:nvGrpSpPr>
        <p:grpSpPr bwMode="auto">
          <a:xfrm>
            <a:off x="671513" y="855663"/>
            <a:ext cx="1131887" cy="650875"/>
            <a:chOff x="502921" y="856420"/>
            <a:chExt cx="850391" cy="649605"/>
          </a:xfrm>
        </p:grpSpPr>
        <p:sp>
          <p:nvSpPr>
            <p:cNvPr id="19" name="Freeform 18">
              <a:extLst>
                <a:ext uri="{FF2B5EF4-FFF2-40B4-BE49-F238E27FC236}">
                  <a16:creationId xmlns:a16="http://schemas.microsoft.com/office/drawing/2014/main" xmlns="" id="{CFF278EC-05BC-410F-AB27-F2C5DB1F4D70}"/>
                </a:ext>
              </a:extLst>
            </p:cNvPr>
            <p:cNvSpPr/>
            <p:nvPr userDrawn="1"/>
          </p:nvSpPr>
          <p:spPr>
            <a:xfrm>
              <a:off x="504113" y="1376104"/>
              <a:ext cx="150280" cy="129921"/>
            </a:xfrm>
            <a:custGeom>
              <a:avLst/>
              <a:gdLst>
                <a:gd name="connsiteX0" fmla="*/ 0 w 148590"/>
                <a:gd name="connsiteY0" fmla="*/ 0 h 129540"/>
                <a:gd name="connsiteX1" fmla="*/ 148590 w 148590"/>
                <a:gd name="connsiteY1" fmla="*/ 0 h 129540"/>
                <a:gd name="connsiteX2" fmla="*/ 148590 w 148590"/>
                <a:gd name="connsiteY2" fmla="*/ 129540 h 129540"/>
                <a:gd name="connsiteX3" fmla="*/ 0 w 148590"/>
                <a:gd name="connsiteY3" fmla="*/ 0 h 129540"/>
              </a:gdLst>
              <a:ahLst/>
              <a:cxnLst>
                <a:cxn ang="0">
                  <a:pos x="connsiteX0" y="connsiteY0"/>
                </a:cxn>
                <a:cxn ang="0">
                  <a:pos x="connsiteX1" y="connsiteY1"/>
                </a:cxn>
                <a:cxn ang="0">
                  <a:pos x="connsiteX2" y="connsiteY2"/>
                </a:cxn>
                <a:cxn ang="0">
                  <a:pos x="connsiteX3" y="connsiteY3"/>
                </a:cxn>
              </a:cxnLst>
              <a:rect l="l" t="t" r="r" b="b"/>
              <a:pathLst>
                <a:path w="148590" h="129540">
                  <a:moveTo>
                    <a:pt x="0" y="0"/>
                  </a:moveTo>
                  <a:lnTo>
                    <a:pt x="148590" y="0"/>
                  </a:lnTo>
                  <a:lnTo>
                    <a:pt x="148590" y="129540"/>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prstClr val="white"/>
                </a:solidFill>
              </a:endParaRPr>
            </a:p>
          </p:txBody>
        </p:sp>
        <p:sp>
          <p:nvSpPr>
            <p:cNvPr id="18" name="Freeform 17">
              <a:extLst>
                <a:ext uri="{FF2B5EF4-FFF2-40B4-BE49-F238E27FC236}">
                  <a16:creationId xmlns:a16="http://schemas.microsoft.com/office/drawing/2014/main" xmlns="" id="{35780F18-8C75-438D-9976-203E989FDBE9}"/>
                </a:ext>
              </a:extLst>
            </p:cNvPr>
            <p:cNvSpPr/>
            <p:nvPr userDrawn="1"/>
          </p:nvSpPr>
          <p:spPr>
            <a:xfrm>
              <a:off x="502921" y="856420"/>
              <a:ext cx="850391" cy="521268"/>
            </a:xfrm>
            <a:custGeom>
              <a:avLst/>
              <a:gdLst>
                <a:gd name="connsiteX0" fmla="*/ 1905 w 942975"/>
                <a:gd name="connsiteY0" fmla="*/ 0 h 521970"/>
                <a:gd name="connsiteX1" fmla="*/ 0 w 942975"/>
                <a:gd name="connsiteY1" fmla="*/ 520065 h 521970"/>
                <a:gd name="connsiteX2" fmla="*/ 775335 w 942975"/>
                <a:gd name="connsiteY2" fmla="*/ 521970 h 521970"/>
                <a:gd name="connsiteX3" fmla="*/ 942975 w 942975"/>
                <a:gd name="connsiteY3" fmla="*/ 222885 h 521970"/>
                <a:gd name="connsiteX4" fmla="*/ 775335 w 942975"/>
                <a:gd name="connsiteY4" fmla="*/ 1905 h 521970"/>
                <a:gd name="connsiteX5" fmla="*/ 1905 w 942975"/>
                <a:gd name="connsiteY5" fmla="*/ 0 h 521970"/>
                <a:gd name="connsiteX0" fmla="*/ 1905 w 946785"/>
                <a:gd name="connsiteY0" fmla="*/ 0 h 521970"/>
                <a:gd name="connsiteX1" fmla="*/ 0 w 946785"/>
                <a:gd name="connsiteY1" fmla="*/ 520065 h 521970"/>
                <a:gd name="connsiteX2" fmla="*/ 775335 w 946785"/>
                <a:gd name="connsiteY2" fmla="*/ 521970 h 521970"/>
                <a:gd name="connsiteX3" fmla="*/ 946785 w 946785"/>
                <a:gd name="connsiteY3" fmla="*/ 260985 h 521970"/>
                <a:gd name="connsiteX4" fmla="*/ 775335 w 946785"/>
                <a:gd name="connsiteY4" fmla="*/ 1905 h 521970"/>
                <a:gd name="connsiteX5" fmla="*/ 1905 w 946785"/>
                <a:gd name="connsiteY5" fmla="*/ 0 h 521970"/>
                <a:gd name="connsiteX0" fmla="*/ 1905 w 946785"/>
                <a:gd name="connsiteY0" fmla="*/ 0 h 521970"/>
                <a:gd name="connsiteX1" fmla="*/ 0 w 946785"/>
                <a:gd name="connsiteY1" fmla="*/ 520065 h 521970"/>
                <a:gd name="connsiteX2" fmla="*/ 775335 w 946785"/>
                <a:gd name="connsiteY2" fmla="*/ 521970 h 521970"/>
                <a:gd name="connsiteX3" fmla="*/ 946785 w 946785"/>
                <a:gd name="connsiteY3" fmla="*/ 241935 h 521970"/>
                <a:gd name="connsiteX4" fmla="*/ 775335 w 946785"/>
                <a:gd name="connsiteY4" fmla="*/ 1905 h 521970"/>
                <a:gd name="connsiteX5" fmla="*/ 1905 w 946785"/>
                <a:gd name="connsiteY5" fmla="*/ 0 h 521970"/>
                <a:gd name="connsiteX0" fmla="*/ 1905 w 948690"/>
                <a:gd name="connsiteY0" fmla="*/ 0 h 521970"/>
                <a:gd name="connsiteX1" fmla="*/ 0 w 948690"/>
                <a:gd name="connsiteY1" fmla="*/ 520065 h 521970"/>
                <a:gd name="connsiteX2" fmla="*/ 775335 w 948690"/>
                <a:gd name="connsiteY2" fmla="*/ 521970 h 521970"/>
                <a:gd name="connsiteX3" fmla="*/ 948690 w 948690"/>
                <a:gd name="connsiteY3" fmla="*/ 253365 h 521970"/>
                <a:gd name="connsiteX4" fmla="*/ 775335 w 948690"/>
                <a:gd name="connsiteY4" fmla="*/ 1905 h 521970"/>
                <a:gd name="connsiteX5" fmla="*/ 1905 w 948690"/>
                <a:gd name="connsiteY5" fmla="*/ 0 h 521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48690" h="521970">
                  <a:moveTo>
                    <a:pt x="1905" y="0"/>
                  </a:moveTo>
                  <a:lnTo>
                    <a:pt x="0" y="520065"/>
                  </a:lnTo>
                  <a:lnTo>
                    <a:pt x="775335" y="521970"/>
                  </a:lnTo>
                  <a:lnTo>
                    <a:pt x="948690" y="253365"/>
                  </a:lnTo>
                  <a:lnTo>
                    <a:pt x="775335" y="1905"/>
                  </a:lnTo>
                  <a:lnTo>
                    <a:pt x="1905" y="0"/>
                  </a:lnTo>
                  <a:close/>
                </a:path>
              </a:pathLst>
            </a:custGeom>
            <a:solidFill>
              <a:schemeClr val="tx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prstClr val="white"/>
                </a:solidFill>
              </a:endParaRPr>
            </a:p>
          </p:txBody>
        </p:sp>
      </p:grpSp>
      <p:pic>
        <p:nvPicPr>
          <p:cNvPr id="2061" name="Picture 2" descr="A picture containing tree, stop, sky, road&#10;&#10;Description generated with high confidence">
            <a:extLst>
              <a:ext uri="{FF2B5EF4-FFF2-40B4-BE49-F238E27FC236}">
                <a16:creationId xmlns:a16="http://schemas.microsoft.com/office/drawing/2014/main" xmlns="" id="{192E8489-DDE6-4A3E-AE6D-36DF0F14AFC6}"/>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549275" y="5815013"/>
            <a:ext cx="646113"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658" r:id="rId1"/>
  </p:sldLayoutIdLst>
  <p:hf sldNum="0" hdr="0" dt="0"/>
  <p:txStyles>
    <p:titleStyle>
      <a:lvl1pPr algn="l" rtl="0" eaLnBrk="0" fontAlgn="base" hangingPunct="0">
        <a:lnSpc>
          <a:spcPts val="3800"/>
        </a:lnSpc>
        <a:spcBef>
          <a:spcPct val="0"/>
        </a:spcBef>
        <a:spcAft>
          <a:spcPct val="0"/>
        </a:spcAft>
        <a:defRPr sz="3800" b="1" kern="1200" cap="all">
          <a:solidFill>
            <a:schemeClr val="tx2"/>
          </a:solidFill>
          <a:latin typeface="+mj-lt"/>
          <a:ea typeface="+mj-ea"/>
          <a:cs typeface="+mj-cs"/>
        </a:defRPr>
      </a:lvl1pPr>
      <a:lvl2pPr algn="l" rtl="0" eaLnBrk="0" fontAlgn="base" hangingPunct="0">
        <a:lnSpc>
          <a:spcPts val="3800"/>
        </a:lnSpc>
        <a:spcBef>
          <a:spcPct val="0"/>
        </a:spcBef>
        <a:spcAft>
          <a:spcPct val="0"/>
        </a:spcAft>
        <a:defRPr sz="3800" b="1">
          <a:solidFill>
            <a:schemeClr val="tx2"/>
          </a:solidFill>
          <a:latin typeface="Calibri" pitchFamily="34" charset="0"/>
        </a:defRPr>
      </a:lvl2pPr>
      <a:lvl3pPr algn="l" rtl="0" eaLnBrk="0" fontAlgn="base" hangingPunct="0">
        <a:lnSpc>
          <a:spcPts val="3800"/>
        </a:lnSpc>
        <a:spcBef>
          <a:spcPct val="0"/>
        </a:spcBef>
        <a:spcAft>
          <a:spcPct val="0"/>
        </a:spcAft>
        <a:defRPr sz="3800" b="1">
          <a:solidFill>
            <a:schemeClr val="tx2"/>
          </a:solidFill>
          <a:latin typeface="Calibri" pitchFamily="34" charset="0"/>
        </a:defRPr>
      </a:lvl3pPr>
      <a:lvl4pPr algn="l" rtl="0" eaLnBrk="0" fontAlgn="base" hangingPunct="0">
        <a:lnSpc>
          <a:spcPts val="3800"/>
        </a:lnSpc>
        <a:spcBef>
          <a:spcPct val="0"/>
        </a:spcBef>
        <a:spcAft>
          <a:spcPct val="0"/>
        </a:spcAft>
        <a:defRPr sz="3800" b="1">
          <a:solidFill>
            <a:schemeClr val="tx2"/>
          </a:solidFill>
          <a:latin typeface="Calibri" pitchFamily="34" charset="0"/>
        </a:defRPr>
      </a:lvl4pPr>
      <a:lvl5pPr algn="l" rtl="0" eaLnBrk="0" fontAlgn="base" hangingPunct="0">
        <a:lnSpc>
          <a:spcPts val="3800"/>
        </a:lnSpc>
        <a:spcBef>
          <a:spcPct val="0"/>
        </a:spcBef>
        <a:spcAft>
          <a:spcPct val="0"/>
        </a:spcAft>
        <a:defRPr sz="3800" b="1">
          <a:solidFill>
            <a:schemeClr val="tx2"/>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0"/>
        </a:spcBef>
        <a:spcAft>
          <a:spcPct val="0"/>
        </a:spcAft>
        <a:buFont typeface="Wingdings" panose="05000000000000000000" pitchFamily="2" charset="2"/>
        <a:buChar char="§"/>
        <a:defRPr sz="2600" kern="1200">
          <a:solidFill>
            <a:schemeClr val="tx1"/>
          </a:solidFill>
          <a:latin typeface="+mn-lt"/>
          <a:ea typeface="+mn-ea"/>
          <a:cs typeface="+mn-cs"/>
        </a:defRPr>
      </a:lvl1pPr>
      <a:lvl2pPr marL="742950" indent="-285750" algn="l" rtl="0" eaLnBrk="0" fontAlgn="base" hangingPunct="0">
        <a:spcBef>
          <a:spcPct val="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spcBef>
          <a:spcPct val="0"/>
        </a:spcBef>
        <a:spcAft>
          <a:spcPct val="0"/>
        </a:spcAft>
        <a:buFont typeface="Calibri" panose="020F0502020204030204" pitchFamily="34" charset="0"/>
        <a:buChar char="–"/>
        <a:defRPr sz="2000" kern="1200">
          <a:solidFill>
            <a:schemeClr val="tx1"/>
          </a:solidFill>
          <a:latin typeface="+mn-lt"/>
          <a:ea typeface="+mn-ea"/>
          <a:cs typeface="+mn-cs"/>
        </a:defRPr>
      </a:lvl3pPr>
      <a:lvl4pPr marL="1600200" indent="-228600" algn="l" rtl="0" eaLnBrk="0" fontAlgn="base" hangingPunct="0">
        <a:spcBef>
          <a:spcPct val="0"/>
        </a:spcBef>
        <a:spcAft>
          <a:spcPct val="0"/>
        </a:spcAft>
        <a:buFont typeface="Courier New" panose="02070309020205020404" pitchFamily="49" charset="0"/>
        <a:buChar char="o"/>
        <a:defRPr sz="2000" kern="1200">
          <a:solidFill>
            <a:schemeClr val="tx1"/>
          </a:solidFill>
          <a:latin typeface="+mn-lt"/>
          <a:ea typeface="+mn-ea"/>
          <a:cs typeface="+mn-cs"/>
        </a:defRPr>
      </a:lvl4pPr>
      <a:lvl5pPr marL="2057400" indent="-228600" algn="l" rtl="0" eaLnBrk="0" fontAlgn="base" hangingPunct="0">
        <a:spcBef>
          <a:spcPct val="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96CE5008-6BBD-407A-ABAF-8B6C5784FBA8}"/>
              </a:ext>
            </a:extLst>
          </p:cNvPr>
          <p:cNvSpPr/>
          <p:nvPr/>
        </p:nvSpPr>
        <p:spPr>
          <a:xfrm rot="10800000">
            <a:off x="363538" y="412750"/>
            <a:ext cx="508000" cy="6445250"/>
          </a:xfrm>
          <a:prstGeom prst="rect">
            <a:avLst/>
          </a:prstGeom>
          <a:gradFill flip="none" rotWithShape="1">
            <a:gsLst>
              <a:gs pos="0">
                <a:schemeClr val="tx1">
                  <a:tint val="44500"/>
                  <a:satMod val="160000"/>
                  <a:alpha val="0"/>
                </a:schemeClr>
              </a:gs>
              <a:gs pos="100000">
                <a:schemeClr val="tx1">
                  <a:tint val="23500"/>
                  <a:satMod val="1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gradFill flip="none" rotWithShape="1">
                <a:gsLst>
                  <a:gs pos="0">
                    <a:prstClr val="white">
                      <a:shade val="30000"/>
                      <a:satMod val="115000"/>
                    </a:prstClr>
                  </a:gs>
                  <a:gs pos="50000">
                    <a:prstClr val="white">
                      <a:shade val="67500"/>
                      <a:satMod val="115000"/>
                    </a:prstClr>
                  </a:gs>
                  <a:gs pos="100000">
                    <a:prstClr val="white">
                      <a:shade val="100000"/>
                      <a:satMod val="115000"/>
                    </a:prstClr>
                  </a:gs>
                </a:gsLst>
                <a:lin ang="10800000" scaled="1"/>
                <a:tileRect/>
              </a:gradFill>
            </a:endParaRPr>
          </a:p>
        </p:txBody>
      </p:sp>
      <p:sp>
        <p:nvSpPr>
          <p:cNvPr id="1027" name="Title Placeholder 1">
            <a:extLst>
              <a:ext uri="{FF2B5EF4-FFF2-40B4-BE49-F238E27FC236}">
                <a16:creationId xmlns:a16="http://schemas.microsoft.com/office/drawing/2014/main" xmlns="" id="{B451AD25-5F88-4CF3-B0A8-E57FA10C9438}"/>
              </a:ext>
            </a:extLst>
          </p:cNvPr>
          <p:cNvSpPr>
            <a:spLocks noGrp="1"/>
          </p:cNvSpPr>
          <p:nvPr>
            <p:ph type="title"/>
          </p:nvPr>
        </p:nvSpPr>
        <p:spPr bwMode="auto">
          <a:xfrm>
            <a:off x="1941513" y="525463"/>
            <a:ext cx="10026650" cy="120491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3076" name="Text Placeholder 2">
            <a:extLst>
              <a:ext uri="{FF2B5EF4-FFF2-40B4-BE49-F238E27FC236}">
                <a16:creationId xmlns:a16="http://schemas.microsoft.com/office/drawing/2014/main" xmlns="" id="{7F68400F-4E6A-42D4-A375-3F06E90D81FB}"/>
              </a:ext>
            </a:extLst>
          </p:cNvPr>
          <p:cNvSpPr>
            <a:spLocks noGrp="1" noChangeArrowheads="1"/>
          </p:cNvSpPr>
          <p:nvPr>
            <p:ph type="body" idx="1"/>
          </p:nvPr>
        </p:nvSpPr>
        <p:spPr bwMode="auto">
          <a:xfrm>
            <a:off x="1941513" y="1989138"/>
            <a:ext cx="10026650" cy="433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xmlns="" id="{308139B7-DE3E-4C13-B655-374167F1F1CC}"/>
              </a:ext>
            </a:extLst>
          </p:cNvPr>
          <p:cNvSpPr>
            <a:spLocks noGrp="1"/>
          </p:cNvSpPr>
          <p:nvPr>
            <p:ph type="dt" sz="half" idx="2"/>
          </p:nvPr>
        </p:nvSpPr>
        <p:spPr>
          <a:xfrm>
            <a:off x="1906588" y="6516688"/>
            <a:ext cx="2844800" cy="303212"/>
          </a:xfrm>
          <a:prstGeom prst="rect">
            <a:avLst/>
          </a:prstGeom>
        </p:spPr>
        <p:txBody>
          <a:bodyPr vert="horz" lIns="91440" tIns="45720" rIns="91440" bIns="45720" rtlCol="0" anchor="ctr"/>
          <a:lstStyle>
            <a:lvl1pPr algn="l" eaLnBrk="1" fontAlgn="auto" hangingPunct="1">
              <a:spcBef>
                <a:spcPts val="0"/>
              </a:spcBef>
              <a:spcAft>
                <a:spcPts val="0"/>
              </a:spcAft>
              <a:defRPr sz="1200">
                <a:solidFill>
                  <a:srgbClr val="414B56">
                    <a:tint val="75000"/>
                  </a:srgbClr>
                </a:solidFill>
                <a:latin typeface="+mn-lt"/>
                <a:cs typeface="+mn-cs"/>
              </a:defRPr>
            </a:lvl1pPr>
          </a:lstStyle>
          <a:p>
            <a:pPr>
              <a:defRPr/>
            </a:pPr>
            <a:fld id="{54FAE5EB-EB12-448C-B97E-DB8D72A40C30}" type="datetimeFigureOut">
              <a:rPr lang="en-US"/>
              <a:pPr>
                <a:defRPr/>
              </a:pPr>
              <a:t>7/28/2019</a:t>
            </a:fld>
            <a:endParaRPr lang="en-US" dirty="0"/>
          </a:p>
        </p:txBody>
      </p:sp>
      <p:sp>
        <p:nvSpPr>
          <p:cNvPr id="5" name="Footer Placeholder 4">
            <a:extLst>
              <a:ext uri="{FF2B5EF4-FFF2-40B4-BE49-F238E27FC236}">
                <a16:creationId xmlns:a16="http://schemas.microsoft.com/office/drawing/2014/main" xmlns="" id="{C453E5F3-AD34-461F-8455-F40CD9EF0781}"/>
              </a:ext>
            </a:extLst>
          </p:cNvPr>
          <p:cNvSpPr>
            <a:spLocks noGrp="1"/>
          </p:cNvSpPr>
          <p:nvPr>
            <p:ph type="ftr" sz="quarter" idx="3"/>
          </p:nvPr>
        </p:nvSpPr>
        <p:spPr>
          <a:xfrm>
            <a:off x="9996488" y="6524625"/>
            <a:ext cx="1992312" cy="295275"/>
          </a:xfrm>
          <a:prstGeom prst="rect">
            <a:avLst/>
          </a:prstGeom>
        </p:spPr>
        <p:txBody>
          <a:bodyPr vert="horz" lIns="91440" tIns="45720" rIns="91440" bIns="45720" rtlCol="0" anchor="ctr"/>
          <a:lstStyle>
            <a:lvl1pPr algn="r" eaLnBrk="1" fontAlgn="auto" hangingPunct="1">
              <a:spcBef>
                <a:spcPts val="0"/>
              </a:spcBef>
              <a:spcAft>
                <a:spcPts val="0"/>
              </a:spcAft>
              <a:defRPr sz="1400">
                <a:solidFill>
                  <a:srgbClr val="414B56"/>
                </a:solidFill>
                <a:latin typeface="+mn-lt"/>
                <a:cs typeface="+mn-cs"/>
              </a:defRPr>
            </a:lvl1pPr>
          </a:lstStyle>
          <a:p>
            <a:pPr>
              <a:defRPr/>
            </a:pPr>
            <a:r>
              <a:rPr lang="en-US"/>
              <a:t>www.nfhs.org</a:t>
            </a:r>
          </a:p>
        </p:txBody>
      </p:sp>
      <p:sp>
        <p:nvSpPr>
          <p:cNvPr id="6" name="Slide Number Placeholder 5">
            <a:extLst>
              <a:ext uri="{FF2B5EF4-FFF2-40B4-BE49-F238E27FC236}">
                <a16:creationId xmlns:a16="http://schemas.microsoft.com/office/drawing/2014/main" xmlns="" id="{2291C609-0561-4658-B740-8D7B30872F49}"/>
              </a:ext>
            </a:extLst>
          </p:cNvPr>
          <p:cNvSpPr>
            <a:spLocks noGrp="1"/>
          </p:cNvSpPr>
          <p:nvPr>
            <p:ph type="sldNum" sz="quarter" idx="4"/>
          </p:nvPr>
        </p:nvSpPr>
        <p:spPr>
          <a:xfrm>
            <a:off x="8343900" y="6516688"/>
            <a:ext cx="1389063" cy="303212"/>
          </a:xfrm>
          <a:prstGeom prst="rect">
            <a:avLst/>
          </a:prstGeom>
        </p:spPr>
        <p:txBody>
          <a:bodyPr vert="horz" lIns="91440" tIns="45720" rIns="91440" bIns="45720" rtlCol="0" anchor="ctr"/>
          <a:lstStyle>
            <a:lvl1pPr algn="r" eaLnBrk="1" fontAlgn="auto" hangingPunct="1">
              <a:spcBef>
                <a:spcPts val="0"/>
              </a:spcBef>
              <a:spcAft>
                <a:spcPts val="0"/>
              </a:spcAft>
              <a:defRPr sz="1200">
                <a:solidFill>
                  <a:srgbClr val="414B56">
                    <a:tint val="75000"/>
                  </a:srgbClr>
                </a:solidFill>
                <a:latin typeface="+mn-lt"/>
                <a:cs typeface="+mn-cs"/>
              </a:defRPr>
            </a:lvl1pPr>
          </a:lstStyle>
          <a:p>
            <a:pPr>
              <a:defRPr/>
            </a:pPr>
            <a:fld id="{4105C5DF-5FD3-41DC-AD29-F08D8BB18B07}" type="slidenum">
              <a:rPr lang="en-US"/>
              <a:pPr>
                <a:defRPr/>
              </a:pPr>
              <a:t>‹#›</a:t>
            </a:fld>
            <a:endParaRPr lang="en-US" dirty="0"/>
          </a:p>
        </p:txBody>
      </p:sp>
      <p:sp>
        <p:nvSpPr>
          <p:cNvPr id="7" name="Rectangle 6">
            <a:extLst>
              <a:ext uri="{FF2B5EF4-FFF2-40B4-BE49-F238E27FC236}">
                <a16:creationId xmlns:a16="http://schemas.microsoft.com/office/drawing/2014/main" xmlns="" id="{6F93F3CA-0C60-4DE8-B90A-C40C2D8B9B23}"/>
              </a:ext>
            </a:extLst>
          </p:cNvPr>
          <p:cNvSpPr/>
          <p:nvPr/>
        </p:nvSpPr>
        <p:spPr>
          <a:xfrm>
            <a:off x="0" y="0"/>
            <a:ext cx="12192000" cy="42068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prstClr val="white"/>
              </a:solidFill>
            </a:endParaRPr>
          </a:p>
        </p:txBody>
      </p:sp>
      <p:sp>
        <p:nvSpPr>
          <p:cNvPr id="8" name="Rectangle 7">
            <a:extLst>
              <a:ext uri="{FF2B5EF4-FFF2-40B4-BE49-F238E27FC236}">
                <a16:creationId xmlns:a16="http://schemas.microsoft.com/office/drawing/2014/main" xmlns="" id="{195F386B-C8BD-40A7-B821-F4CFE65E469B}"/>
              </a:ext>
            </a:extLst>
          </p:cNvPr>
          <p:cNvSpPr/>
          <p:nvPr/>
        </p:nvSpPr>
        <p:spPr>
          <a:xfrm>
            <a:off x="874713" y="0"/>
            <a:ext cx="4022725" cy="4206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prstClr val="white"/>
              </a:solidFill>
            </a:endParaRPr>
          </a:p>
        </p:txBody>
      </p:sp>
      <p:cxnSp>
        <p:nvCxnSpPr>
          <p:cNvPr id="12" name="Straight Connector 11">
            <a:extLst>
              <a:ext uri="{FF2B5EF4-FFF2-40B4-BE49-F238E27FC236}">
                <a16:creationId xmlns:a16="http://schemas.microsoft.com/office/drawing/2014/main" xmlns="" id="{2D6C4205-885D-4379-83DB-C2D563941E0E}"/>
              </a:ext>
            </a:extLst>
          </p:cNvPr>
          <p:cNvCxnSpPr/>
          <p:nvPr/>
        </p:nvCxnSpPr>
        <p:spPr>
          <a:xfrm>
            <a:off x="874713" y="1874838"/>
            <a:ext cx="1131728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xmlns="" id="{9B3AC63A-F7B5-456D-A433-3E2877DB9AD2}"/>
              </a:ext>
            </a:extLst>
          </p:cNvPr>
          <p:cNvCxnSpPr/>
          <p:nvPr/>
        </p:nvCxnSpPr>
        <p:spPr>
          <a:xfrm>
            <a:off x="874713" y="6524625"/>
            <a:ext cx="1131728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084" name="Group 21">
            <a:extLst>
              <a:ext uri="{FF2B5EF4-FFF2-40B4-BE49-F238E27FC236}">
                <a16:creationId xmlns:a16="http://schemas.microsoft.com/office/drawing/2014/main" xmlns="" id="{D03638BB-9BE9-4C95-889D-C271F56A36D8}"/>
              </a:ext>
            </a:extLst>
          </p:cNvPr>
          <p:cNvGrpSpPr>
            <a:grpSpLocks/>
          </p:cNvGrpSpPr>
          <p:nvPr/>
        </p:nvGrpSpPr>
        <p:grpSpPr bwMode="auto">
          <a:xfrm>
            <a:off x="671513" y="855663"/>
            <a:ext cx="1131887" cy="650875"/>
            <a:chOff x="502921" y="856420"/>
            <a:chExt cx="850391" cy="649605"/>
          </a:xfrm>
        </p:grpSpPr>
        <p:sp>
          <p:nvSpPr>
            <p:cNvPr id="19" name="Freeform 18">
              <a:extLst>
                <a:ext uri="{FF2B5EF4-FFF2-40B4-BE49-F238E27FC236}">
                  <a16:creationId xmlns:a16="http://schemas.microsoft.com/office/drawing/2014/main" xmlns="" id="{CFF278EC-05BC-410F-AB27-F2C5DB1F4D70}"/>
                </a:ext>
              </a:extLst>
            </p:cNvPr>
            <p:cNvSpPr/>
            <p:nvPr userDrawn="1"/>
          </p:nvSpPr>
          <p:spPr>
            <a:xfrm>
              <a:off x="504113" y="1376104"/>
              <a:ext cx="150280" cy="129921"/>
            </a:xfrm>
            <a:custGeom>
              <a:avLst/>
              <a:gdLst>
                <a:gd name="connsiteX0" fmla="*/ 0 w 148590"/>
                <a:gd name="connsiteY0" fmla="*/ 0 h 129540"/>
                <a:gd name="connsiteX1" fmla="*/ 148590 w 148590"/>
                <a:gd name="connsiteY1" fmla="*/ 0 h 129540"/>
                <a:gd name="connsiteX2" fmla="*/ 148590 w 148590"/>
                <a:gd name="connsiteY2" fmla="*/ 129540 h 129540"/>
                <a:gd name="connsiteX3" fmla="*/ 0 w 148590"/>
                <a:gd name="connsiteY3" fmla="*/ 0 h 129540"/>
              </a:gdLst>
              <a:ahLst/>
              <a:cxnLst>
                <a:cxn ang="0">
                  <a:pos x="connsiteX0" y="connsiteY0"/>
                </a:cxn>
                <a:cxn ang="0">
                  <a:pos x="connsiteX1" y="connsiteY1"/>
                </a:cxn>
                <a:cxn ang="0">
                  <a:pos x="connsiteX2" y="connsiteY2"/>
                </a:cxn>
                <a:cxn ang="0">
                  <a:pos x="connsiteX3" y="connsiteY3"/>
                </a:cxn>
              </a:cxnLst>
              <a:rect l="l" t="t" r="r" b="b"/>
              <a:pathLst>
                <a:path w="148590" h="129540">
                  <a:moveTo>
                    <a:pt x="0" y="0"/>
                  </a:moveTo>
                  <a:lnTo>
                    <a:pt x="148590" y="0"/>
                  </a:lnTo>
                  <a:lnTo>
                    <a:pt x="148590" y="129540"/>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prstClr val="white"/>
                </a:solidFill>
              </a:endParaRPr>
            </a:p>
          </p:txBody>
        </p:sp>
        <p:sp>
          <p:nvSpPr>
            <p:cNvPr id="18" name="Freeform 17">
              <a:extLst>
                <a:ext uri="{FF2B5EF4-FFF2-40B4-BE49-F238E27FC236}">
                  <a16:creationId xmlns:a16="http://schemas.microsoft.com/office/drawing/2014/main" xmlns="" id="{35780F18-8C75-438D-9976-203E989FDBE9}"/>
                </a:ext>
              </a:extLst>
            </p:cNvPr>
            <p:cNvSpPr/>
            <p:nvPr userDrawn="1"/>
          </p:nvSpPr>
          <p:spPr>
            <a:xfrm>
              <a:off x="502921" y="856420"/>
              <a:ext cx="850391" cy="521268"/>
            </a:xfrm>
            <a:custGeom>
              <a:avLst/>
              <a:gdLst>
                <a:gd name="connsiteX0" fmla="*/ 1905 w 942975"/>
                <a:gd name="connsiteY0" fmla="*/ 0 h 521970"/>
                <a:gd name="connsiteX1" fmla="*/ 0 w 942975"/>
                <a:gd name="connsiteY1" fmla="*/ 520065 h 521970"/>
                <a:gd name="connsiteX2" fmla="*/ 775335 w 942975"/>
                <a:gd name="connsiteY2" fmla="*/ 521970 h 521970"/>
                <a:gd name="connsiteX3" fmla="*/ 942975 w 942975"/>
                <a:gd name="connsiteY3" fmla="*/ 222885 h 521970"/>
                <a:gd name="connsiteX4" fmla="*/ 775335 w 942975"/>
                <a:gd name="connsiteY4" fmla="*/ 1905 h 521970"/>
                <a:gd name="connsiteX5" fmla="*/ 1905 w 942975"/>
                <a:gd name="connsiteY5" fmla="*/ 0 h 521970"/>
                <a:gd name="connsiteX0" fmla="*/ 1905 w 946785"/>
                <a:gd name="connsiteY0" fmla="*/ 0 h 521970"/>
                <a:gd name="connsiteX1" fmla="*/ 0 w 946785"/>
                <a:gd name="connsiteY1" fmla="*/ 520065 h 521970"/>
                <a:gd name="connsiteX2" fmla="*/ 775335 w 946785"/>
                <a:gd name="connsiteY2" fmla="*/ 521970 h 521970"/>
                <a:gd name="connsiteX3" fmla="*/ 946785 w 946785"/>
                <a:gd name="connsiteY3" fmla="*/ 260985 h 521970"/>
                <a:gd name="connsiteX4" fmla="*/ 775335 w 946785"/>
                <a:gd name="connsiteY4" fmla="*/ 1905 h 521970"/>
                <a:gd name="connsiteX5" fmla="*/ 1905 w 946785"/>
                <a:gd name="connsiteY5" fmla="*/ 0 h 521970"/>
                <a:gd name="connsiteX0" fmla="*/ 1905 w 946785"/>
                <a:gd name="connsiteY0" fmla="*/ 0 h 521970"/>
                <a:gd name="connsiteX1" fmla="*/ 0 w 946785"/>
                <a:gd name="connsiteY1" fmla="*/ 520065 h 521970"/>
                <a:gd name="connsiteX2" fmla="*/ 775335 w 946785"/>
                <a:gd name="connsiteY2" fmla="*/ 521970 h 521970"/>
                <a:gd name="connsiteX3" fmla="*/ 946785 w 946785"/>
                <a:gd name="connsiteY3" fmla="*/ 241935 h 521970"/>
                <a:gd name="connsiteX4" fmla="*/ 775335 w 946785"/>
                <a:gd name="connsiteY4" fmla="*/ 1905 h 521970"/>
                <a:gd name="connsiteX5" fmla="*/ 1905 w 946785"/>
                <a:gd name="connsiteY5" fmla="*/ 0 h 521970"/>
                <a:gd name="connsiteX0" fmla="*/ 1905 w 948690"/>
                <a:gd name="connsiteY0" fmla="*/ 0 h 521970"/>
                <a:gd name="connsiteX1" fmla="*/ 0 w 948690"/>
                <a:gd name="connsiteY1" fmla="*/ 520065 h 521970"/>
                <a:gd name="connsiteX2" fmla="*/ 775335 w 948690"/>
                <a:gd name="connsiteY2" fmla="*/ 521970 h 521970"/>
                <a:gd name="connsiteX3" fmla="*/ 948690 w 948690"/>
                <a:gd name="connsiteY3" fmla="*/ 253365 h 521970"/>
                <a:gd name="connsiteX4" fmla="*/ 775335 w 948690"/>
                <a:gd name="connsiteY4" fmla="*/ 1905 h 521970"/>
                <a:gd name="connsiteX5" fmla="*/ 1905 w 948690"/>
                <a:gd name="connsiteY5" fmla="*/ 0 h 521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48690" h="521970">
                  <a:moveTo>
                    <a:pt x="1905" y="0"/>
                  </a:moveTo>
                  <a:lnTo>
                    <a:pt x="0" y="520065"/>
                  </a:lnTo>
                  <a:lnTo>
                    <a:pt x="775335" y="521970"/>
                  </a:lnTo>
                  <a:lnTo>
                    <a:pt x="948690" y="253365"/>
                  </a:lnTo>
                  <a:lnTo>
                    <a:pt x="775335" y="1905"/>
                  </a:lnTo>
                  <a:lnTo>
                    <a:pt x="1905" y="0"/>
                  </a:lnTo>
                  <a:close/>
                </a:path>
              </a:pathLst>
            </a:custGeom>
            <a:solidFill>
              <a:schemeClr val="tx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prstClr val="white"/>
                </a:solidFill>
              </a:endParaRPr>
            </a:p>
          </p:txBody>
        </p:sp>
      </p:grpSp>
      <p:pic>
        <p:nvPicPr>
          <p:cNvPr id="3085" name="Picture 2" descr="A picture containing tree, stop, sky, road&#10;&#10;Description generated with high confidence">
            <a:extLst>
              <a:ext uri="{FF2B5EF4-FFF2-40B4-BE49-F238E27FC236}">
                <a16:creationId xmlns:a16="http://schemas.microsoft.com/office/drawing/2014/main" xmlns="" id="{1C19C50A-7882-48AA-83DF-6498F2267D44}"/>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549275" y="5815013"/>
            <a:ext cx="646113"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659" r:id="rId1"/>
  </p:sldLayoutIdLst>
  <p:hf sldNum="0" hdr="0" dt="0"/>
  <p:txStyles>
    <p:titleStyle>
      <a:lvl1pPr algn="l" rtl="0" eaLnBrk="0" fontAlgn="base" hangingPunct="0">
        <a:lnSpc>
          <a:spcPts val="3800"/>
        </a:lnSpc>
        <a:spcBef>
          <a:spcPct val="0"/>
        </a:spcBef>
        <a:spcAft>
          <a:spcPct val="0"/>
        </a:spcAft>
        <a:defRPr sz="3800" b="1" kern="1200" cap="all">
          <a:solidFill>
            <a:schemeClr val="tx2"/>
          </a:solidFill>
          <a:latin typeface="+mj-lt"/>
          <a:ea typeface="+mj-ea"/>
          <a:cs typeface="+mj-cs"/>
        </a:defRPr>
      </a:lvl1pPr>
      <a:lvl2pPr algn="l" rtl="0" eaLnBrk="0" fontAlgn="base" hangingPunct="0">
        <a:lnSpc>
          <a:spcPts val="3800"/>
        </a:lnSpc>
        <a:spcBef>
          <a:spcPct val="0"/>
        </a:spcBef>
        <a:spcAft>
          <a:spcPct val="0"/>
        </a:spcAft>
        <a:defRPr sz="3800" b="1">
          <a:solidFill>
            <a:schemeClr val="tx2"/>
          </a:solidFill>
          <a:latin typeface="Calibri" pitchFamily="34" charset="0"/>
        </a:defRPr>
      </a:lvl2pPr>
      <a:lvl3pPr algn="l" rtl="0" eaLnBrk="0" fontAlgn="base" hangingPunct="0">
        <a:lnSpc>
          <a:spcPts val="3800"/>
        </a:lnSpc>
        <a:spcBef>
          <a:spcPct val="0"/>
        </a:spcBef>
        <a:spcAft>
          <a:spcPct val="0"/>
        </a:spcAft>
        <a:defRPr sz="3800" b="1">
          <a:solidFill>
            <a:schemeClr val="tx2"/>
          </a:solidFill>
          <a:latin typeface="Calibri" pitchFamily="34" charset="0"/>
        </a:defRPr>
      </a:lvl3pPr>
      <a:lvl4pPr algn="l" rtl="0" eaLnBrk="0" fontAlgn="base" hangingPunct="0">
        <a:lnSpc>
          <a:spcPts val="3800"/>
        </a:lnSpc>
        <a:spcBef>
          <a:spcPct val="0"/>
        </a:spcBef>
        <a:spcAft>
          <a:spcPct val="0"/>
        </a:spcAft>
        <a:defRPr sz="3800" b="1">
          <a:solidFill>
            <a:schemeClr val="tx2"/>
          </a:solidFill>
          <a:latin typeface="Calibri" pitchFamily="34" charset="0"/>
        </a:defRPr>
      </a:lvl4pPr>
      <a:lvl5pPr algn="l" rtl="0" eaLnBrk="0" fontAlgn="base" hangingPunct="0">
        <a:lnSpc>
          <a:spcPts val="3800"/>
        </a:lnSpc>
        <a:spcBef>
          <a:spcPct val="0"/>
        </a:spcBef>
        <a:spcAft>
          <a:spcPct val="0"/>
        </a:spcAft>
        <a:defRPr sz="3800" b="1">
          <a:solidFill>
            <a:schemeClr val="tx2"/>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0"/>
        </a:spcBef>
        <a:spcAft>
          <a:spcPct val="0"/>
        </a:spcAft>
        <a:buFont typeface="Wingdings" panose="05000000000000000000" pitchFamily="2" charset="2"/>
        <a:buChar char="§"/>
        <a:defRPr sz="2600" kern="1200">
          <a:solidFill>
            <a:schemeClr val="tx1"/>
          </a:solidFill>
          <a:latin typeface="+mn-lt"/>
          <a:ea typeface="+mn-ea"/>
          <a:cs typeface="+mn-cs"/>
        </a:defRPr>
      </a:lvl1pPr>
      <a:lvl2pPr marL="742950" indent="-285750" algn="l" rtl="0" eaLnBrk="0" fontAlgn="base" hangingPunct="0">
        <a:spcBef>
          <a:spcPct val="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spcBef>
          <a:spcPct val="0"/>
        </a:spcBef>
        <a:spcAft>
          <a:spcPct val="0"/>
        </a:spcAft>
        <a:buFont typeface="Calibri" panose="020F0502020204030204" pitchFamily="34" charset="0"/>
        <a:buChar char="–"/>
        <a:defRPr sz="2000" kern="1200">
          <a:solidFill>
            <a:schemeClr val="tx1"/>
          </a:solidFill>
          <a:latin typeface="+mn-lt"/>
          <a:ea typeface="+mn-ea"/>
          <a:cs typeface="+mn-cs"/>
        </a:defRPr>
      </a:lvl3pPr>
      <a:lvl4pPr marL="1600200" indent="-228600" algn="l" rtl="0" eaLnBrk="0" fontAlgn="base" hangingPunct="0">
        <a:spcBef>
          <a:spcPct val="0"/>
        </a:spcBef>
        <a:spcAft>
          <a:spcPct val="0"/>
        </a:spcAft>
        <a:buFont typeface="Courier New" panose="02070309020205020404" pitchFamily="49" charset="0"/>
        <a:buChar char="o"/>
        <a:defRPr sz="2000" kern="1200">
          <a:solidFill>
            <a:schemeClr val="tx1"/>
          </a:solidFill>
          <a:latin typeface="+mn-lt"/>
          <a:ea typeface="+mn-ea"/>
          <a:cs typeface="+mn-cs"/>
        </a:defRPr>
      </a:lvl4pPr>
      <a:lvl5pPr marL="2057400" indent="-228600" algn="l" rtl="0" eaLnBrk="0" fontAlgn="base" hangingPunct="0">
        <a:spcBef>
          <a:spcPct val="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96CE5008-6BBD-407A-ABAF-8B6C5784FBA8}"/>
              </a:ext>
            </a:extLst>
          </p:cNvPr>
          <p:cNvSpPr/>
          <p:nvPr/>
        </p:nvSpPr>
        <p:spPr>
          <a:xfrm rot="10800000">
            <a:off x="363538" y="412750"/>
            <a:ext cx="508000" cy="6445250"/>
          </a:xfrm>
          <a:prstGeom prst="rect">
            <a:avLst/>
          </a:prstGeom>
          <a:gradFill flip="none" rotWithShape="1">
            <a:gsLst>
              <a:gs pos="0">
                <a:schemeClr val="tx1">
                  <a:tint val="44500"/>
                  <a:satMod val="160000"/>
                  <a:alpha val="0"/>
                </a:schemeClr>
              </a:gs>
              <a:gs pos="100000">
                <a:schemeClr val="tx1">
                  <a:tint val="23500"/>
                  <a:satMod val="1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10800000" scaled="1"/>
                <a:tileRect/>
              </a:gradFill>
            </a:endParaRPr>
          </a:p>
        </p:txBody>
      </p:sp>
      <p:sp>
        <p:nvSpPr>
          <p:cNvPr id="1027" name="Title Placeholder 1">
            <a:extLst>
              <a:ext uri="{FF2B5EF4-FFF2-40B4-BE49-F238E27FC236}">
                <a16:creationId xmlns:a16="http://schemas.microsoft.com/office/drawing/2014/main" xmlns="" id="{B451AD25-5F88-4CF3-B0A8-E57FA10C9438}"/>
              </a:ext>
            </a:extLst>
          </p:cNvPr>
          <p:cNvSpPr>
            <a:spLocks noGrp="1"/>
          </p:cNvSpPr>
          <p:nvPr>
            <p:ph type="title"/>
          </p:nvPr>
        </p:nvSpPr>
        <p:spPr bwMode="auto">
          <a:xfrm>
            <a:off x="1941513" y="525463"/>
            <a:ext cx="10026650" cy="120491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4100" name="Text Placeholder 2">
            <a:extLst>
              <a:ext uri="{FF2B5EF4-FFF2-40B4-BE49-F238E27FC236}">
                <a16:creationId xmlns:a16="http://schemas.microsoft.com/office/drawing/2014/main" xmlns="" id="{DF858756-9B66-44A7-B684-E2DA43E7B995}"/>
              </a:ext>
            </a:extLst>
          </p:cNvPr>
          <p:cNvSpPr>
            <a:spLocks noGrp="1" noChangeArrowheads="1"/>
          </p:cNvSpPr>
          <p:nvPr>
            <p:ph type="body" idx="1"/>
          </p:nvPr>
        </p:nvSpPr>
        <p:spPr bwMode="auto">
          <a:xfrm>
            <a:off x="1941513" y="1989138"/>
            <a:ext cx="10026650" cy="433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xmlns="" id="{308139B7-DE3E-4C13-B655-374167F1F1CC}"/>
              </a:ext>
            </a:extLst>
          </p:cNvPr>
          <p:cNvSpPr>
            <a:spLocks noGrp="1"/>
          </p:cNvSpPr>
          <p:nvPr>
            <p:ph type="dt" sz="half" idx="2"/>
          </p:nvPr>
        </p:nvSpPr>
        <p:spPr>
          <a:xfrm>
            <a:off x="1906588" y="6516688"/>
            <a:ext cx="2844800" cy="303212"/>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CEABB1C3-96A4-480C-B2AF-21CCB0831671}" type="datetimeFigureOut">
              <a:rPr lang="en-US"/>
              <a:pPr>
                <a:defRPr/>
              </a:pPr>
              <a:t>7/28/2019</a:t>
            </a:fld>
            <a:endParaRPr lang="en-US" dirty="0"/>
          </a:p>
        </p:txBody>
      </p:sp>
      <p:sp>
        <p:nvSpPr>
          <p:cNvPr id="5" name="Footer Placeholder 4">
            <a:extLst>
              <a:ext uri="{FF2B5EF4-FFF2-40B4-BE49-F238E27FC236}">
                <a16:creationId xmlns:a16="http://schemas.microsoft.com/office/drawing/2014/main" xmlns="" id="{C453E5F3-AD34-461F-8455-F40CD9EF0781}"/>
              </a:ext>
            </a:extLst>
          </p:cNvPr>
          <p:cNvSpPr>
            <a:spLocks noGrp="1"/>
          </p:cNvSpPr>
          <p:nvPr>
            <p:ph type="ftr" sz="quarter" idx="3"/>
          </p:nvPr>
        </p:nvSpPr>
        <p:spPr>
          <a:xfrm>
            <a:off x="9996488" y="6524625"/>
            <a:ext cx="1992312" cy="295275"/>
          </a:xfrm>
          <a:prstGeom prst="rect">
            <a:avLst/>
          </a:prstGeom>
        </p:spPr>
        <p:txBody>
          <a:bodyPr vert="horz" lIns="91440" tIns="45720" rIns="91440" bIns="45720" rtlCol="0" anchor="ctr"/>
          <a:lstStyle>
            <a:lvl1pPr algn="r" eaLnBrk="1" fontAlgn="auto" hangingPunct="1">
              <a:spcBef>
                <a:spcPts val="0"/>
              </a:spcBef>
              <a:spcAft>
                <a:spcPts val="0"/>
              </a:spcAft>
              <a:defRPr sz="1400">
                <a:solidFill>
                  <a:schemeClr val="tx1"/>
                </a:solidFill>
                <a:latin typeface="+mn-lt"/>
                <a:cs typeface="+mn-cs"/>
              </a:defRPr>
            </a:lvl1pPr>
          </a:lstStyle>
          <a:p>
            <a:pPr>
              <a:defRPr/>
            </a:pPr>
            <a:r>
              <a:rPr lang="en-US"/>
              <a:t>www.nfhs.org</a:t>
            </a:r>
          </a:p>
        </p:txBody>
      </p:sp>
      <p:sp>
        <p:nvSpPr>
          <p:cNvPr id="6" name="Slide Number Placeholder 5">
            <a:extLst>
              <a:ext uri="{FF2B5EF4-FFF2-40B4-BE49-F238E27FC236}">
                <a16:creationId xmlns:a16="http://schemas.microsoft.com/office/drawing/2014/main" xmlns="" id="{2291C609-0561-4658-B740-8D7B30872F49}"/>
              </a:ext>
            </a:extLst>
          </p:cNvPr>
          <p:cNvSpPr>
            <a:spLocks noGrp="1"/>
          </p:cNvSpPr>
          <p:nvPr>
            <p:ph type="sldNum" sz="quarter" idx="4"/>
          </p:nvPr>
        </p:nvSpPr>
        <p:spPr>
          <a:xfrm>
            <a:off x="8343900" y="6516688"/>
            <a:ext cx="1389063" cy="303212"/>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cs typeface="+mn-cs"/>
              </a:defRPr>
            </a:lvl1pPr>
          </a:lstStyle>
          <a:p>
            <a:pPr>
              <a:defRPr/>
            </a:pPr>
            <a:fld id="{10408F8F-F1CD-40CD-BAB8-400B55AD3471}" type="slidenum">
              <a:rPr lang="en-US"/>
              <a:pPr>
                <a:defRPr/>
              </a:pPr>
              <a:t>‹#›</a:t>
            </a:fld>
            <a:endParaRPr lang="en-US" dirty="0"/>
          </a:p>
        </p:txBody>
      </p:sp>
      <p:sp>
        <p:nvSpPr>
          <p:cNvPr id="7" name="Rectangle 6">
            <a:extLst>
              <a:ext uri="{FF2B5EF4-FFF2-40B4-BE49-F238E27FC236}">
                <a16:creationId xmlns:a16="http://schemas.microsoft.com/office/drawing/2014/main" xmlns="" id="{6F93F3CA-0C60-4DE8-B90A-C40C2D8B9B23}"/>
              </a:ext>
            </a:extLst>
          </p:cNvPr>
          <p:cNvSpPr/>
          <p:nvPr/>
        </p:nvSpPr>
        <p:spPr>
          <a:xfrm>
            <a:off x="0" y="0"/>
            <a:ext cx="12192000" cy="42068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8" name="Rectangle 7">
            <a:extLst>
              <a:ext uri="{FF2B5EF4-FFF2-40B4-BE49-F238E27FC236}">
                <a16:creationId xmlns:a16="http://schemas.microsoft.com/office/drawing/2014/main" xmlns="" id="{195F386B-C8BD-40A7-B821-F4CFE65E469B}"/>
              </a:ext>
            </a:extLst>
          </p:cNvPr>
          <p:cNvSpPr/>
          <p:nvPr/>
        </p:nvSpPr>
        <p:spPr>
          <a:xfrm>
            <a:off x="874713" y="0"/>
            <a:ext cx="4022725" cy="4206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cxnSp>
        <p:nvCxnSpPr>
          <p:cNvPr id="12" name="Straight Connector 11">
            <a:extLst>
              <a:ext uri="{FF2B5EF4-FFF2-40B4-BE49-F238E27FC236}">
                <a16:creationId xmlns:a16="http://schemas.microsoft.com/office/drawing/2014/main" xmlns="" id="{2D6C4205-885D-4379-83DB-C2D563941E0E}"/>
              </a:ext>
            </a:extLst>
          </p:cNvPr>
          <p:cNvCxnSpPr/>
          <p:nvPr/>
        </p:nvCxnSpPr>
        <p:spPr>
          <a:xfrm>
            <a:off x="874713" y="1874838"/>
            <a:ext cx="1131728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xmlns="" id="{9B3AC63A-F7B5-456D-A433-3E2877DB9AD2}"/>
              </a:ext>
            </a:extLst>
          </p:cNvPr>
          <p:cNvCxnSpPr/>
          <p:nvPr/>
        </p:nvCxnSpPr>
        <p:spPr>
          <a:xfrm>
            <a:off x="874713" y="6524625"/>
            <a:ext cx="1131728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108" name="Group 21">
            <a:extLst>
              <a:ext uri="{FF2B5EF4-FFF2-40B4-BE49-F238E27FC236}">
                <a16:creationId xmlns:a16="http://schemas.microsoft.com/office/drawing/2014/main" xmlns="" id="{5EE96AB7-B1A3-4008-93A6-08EBC4673547}"/>
              </a:ext>
            </a:extLst>
          </p:cNvPr>
          <p:cNvGrpSpPr>
            <a:grpSpLocks/>
          </p:cNvGrpSpPr>
          <p:nvPr/>
        </p:nvGrpSpPr>
        <p:grpSpPr bwMode="auto">
          <a:xfrm>
            <a:off x="671513" y="855663"/>
            <a:ext cx="1131887" cy="650875"/>
            <a:chOff x="502921" y="856420"/>
            <a:chExt cx="850391" cy="649605"/>
          </a:xfrm>
        </p:grpSpPr>
        <p:sp>
          <p:nvSpPr>
            <p:cNvPr id="19" name="Freeform 18">
              <a:extLst>
                <a:ext uri="{FF2B5EF4-FFF2-40B4-BE49-F238E27FC236}">
                  <a16:creationId xmlns:a16="http://schemas.microsoft.com/office/drawing/2014/main" xmlns="" id="{CFF278EC-05BC-410F-AB27-F2C5DB1F4D70}"/>
                </a:ext>
              </a:extLst>
            </p:cNvPr>
            <p:cNvSpPr/>
            <p:nvPr userDrawn="1"/>
          </p:nvSpPr>
          <p:spPr>
            <a:xfrm>
              <a:off x="504113" y="1376104"/>
              <a:ext cx="150280" cy="129921"/>
            </a:xfrm>
            <a:custGeom>
              <a:avLst/>
              <a:gdLst>
                <a:gd name="connsiteX0" fmla="*/ 0 w 148590"/>
                <a:gd name="connsiteY0" fmla="*/ 0 h 129540"/>
                <a:gd name="connsiteX1" fmla="*/ 148590 w 148590"/>
                <a:gd name="connsiteY1" fmla="*/ 0 h 129540"/>
                <a:gd name="connsiteX2" fmla="*/ 148590 w 148590"/>
                <a:gd name="connsiteY2" fmla="*/ 129540 h 129540"/>
                <a:gd name="connsiteX3" fmla="*/ 0 w 148590"/>
                <a:gd name="connsiteY3" fmla="*/ 0 h 129540"/>
              </a:gdLst>
              <a:ahLst/>
              <a:cxnLst>
                <a:cxn ang="0">
                  <a:pos x="connsiteX0" y="connsiteY0"/>
                </a:cxn>
                <a:cxn ang="0">
                  <a:pos x="connsiteX1" y="connsiteY1"/>
                </a:cxn>
                <a:cxn ang="0">
                  <a:pos x="connsiteX2" y="connsiteY2"/>
                </a:cxn>
                <a:cxn ang="0">
                  <a:pos x="connsiteX3" y="connsiteY3"/>
                </a:cxn>
              </a:cxnLst>
              <a:rect l="l" t="t" r="r" b="b"/>
              <a:pathLst>
                <a:path w="148590" h="129540">
                  <a:moveTo>
                    <a:pt x="0" y="0"/>
                  </a:moveTo>
                  <a:lnTo>
                    <a:pt x="148590" y="0"/>
                  </a:lnTo>
                  <a:lnTo>
                    <a:pt x="148590" y="129540"/>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8" name="Freeform 17">
              <a:extLst>
                <a:ext uri="{FF2B5EF4-FFF2-40B4-BE49-F238E27FC236}">
                  <a16:creationId xmlns:a16="http://schemas.microsoft.com/office/drawing/2014/main" xmlns="" id="{35780F18-8C75-438D-9976-203E989FDBE9}"/>
                </a:ext>
              </a:extLst>
            </p:cNvPr>
            <p:cNvSpPr/>
            <p:nvPr userDrawn="1"/>
          </p:nvSpPr>
          <p:spPr>
            <a:xfrm>
              <a:off x="502921" y="856420"/>
              <a:ext cx="850391" cy="521268"/>
            </a:xfrm>
            <a:custGeom>
              <a:avLst/>
              <a:gdLst>
                <a:gd name="connsiteX0" fmla="*/ 1905 w 942975"/>
                <a:gd name="connsiteY0" fmla="*/ 0 h 521970"/>
                <a:gd name="connsiteX1" fmla="*/ 0 w 942975"/>
                <a:gd name="connsiteY1" fmla="*/ 520065 h 521970"/>
                <a:gd name="connsiteX2" fmla="*/ 775335 w 942975"/>
                <a:gd name="connsiteY2" fmla="*/ 521970 h 521970"/>
                <a:gd name="connsiteX3" fmla="*/ 942975 w 942975"/>
                <a:gd name="connsiteY3" fmla="*/ 222885 h 521970"/>
                <a:gd name="connsiteX4" fmla="*/ 775335 w 942975"/>
                <a:gd name="connsiteY4" fmla="*/ 1905 h 521970"/>
                <a:gd name="connsiteX5" fmla="*/ 1905 w 942975"/>
                <a:gd name="connsiteY5" fmla="*/ 0 h 521970"/>
                <a:gd name="connsiteX0" fmla="*/ 1905 w 946785"/>
                <a:gd name="connsiteY0" fmla="*/ 0 h 521970"/>
                <a:gd name="connsiteX1" fmla="*/ 0 w 946785"/>
                <a:gd name="connsiteY1" fmla="*/ 520065 h 521970"/>
                <a:gd name="connsiteX2" fmla="*/ 775335 w 946785"/>
                <a:gd name="connsiteY2" fmla="*/ 521970 h 521970"/>
                <a:gd name="connsiteX3" fmla="*/ 946785 w 946785"/>
                <a:gd name="connsiteY3" fmla="*/ 260985 h 521970"/>
                <a:gd name="connsiteX4" fmla="*/ 775335 w 946785"/>
                <a:gd name="connsiteY4" fmla="*/ 1905 h 521970"/>
                <a:gd name="connsiteX5" fmla="*/ 1905 w 946785"/>
                <a:gd name="connsiteY5" fmla="*/ 0 h 521970"/>
                <a:gd name="connsiteX0" fmla="*/ 1905 w 946785"/>
                <a:gd name="connsiteY0" fmla="*/ 0 h 521970"/>
                <a:gd name="connsiteX1" fmla="*/ 0 w 946785"/>
                <a:gd name="connsiteY1" fmla="*/ 520065 h 521970"/>
                <a:gd name="connsiteX2" fmla="*/ 775335 w 946785"/>
                <a:gd name="connsiteY2" fmla="*/ 521970 h 521970"/>
                <a:gd name="connsiteX3" fmla="*/ 946785 w 946785"/>
                <a:gd name="connsiteY3" fmla="*/ 241935 h 521970"/>
                <a:gd name="connsiteX4" fmla="*/ 775335 w 946785"/>
                <a:gd name="connsiteY4" fmla="*/ 1905 h 521970"/>
                <a:gd name="connsiteX5" fmla="*/ 1905 w 946785"/>
                <a:gd name="connsiteY5" fmla="*/ 0 h 521970"/>
                <a:gd name="connsiteX0" fmla="*/ 1905 w 948690"/>
                <a:gd name="connsiteY0" fmla="*/ 0 h 521970"/>
                <a:gd name="connsiteX1" fmla="*/ 0 w 948690"/>
                <a:gd name="connsiteY1" fmla="*/ 520065 h 521970"/>
                <a:gd name="connsiteX2" fmla="*/ 775335 w 948690"/>
                <a:gd name="connsiteY2" fmla="*/ 521970 h 521970"/>
                <a:gd name="connsiteX3" fmla="*/ 948690 w 948690"/>
                <a:gd name="connsiteY3" fmla="*/ 253365 h 521970"/>
                <a:gd name="connsiteX4" fmla="*/ 775335 w 948690"/>
                <a:gd name="connsiteY4" fmla="*/ 1905 h 521970"/>
                <a:gd name="connsiteX5" fmla="*/ 1905 w 948690"/>
                <a:gd name="connsiteY5" fmla="*/ 0 h 521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48690" h="521970">
                  <a:moveTo>
                    <a:pt x="1905" y="0"/>
                  </a:moveTo>
                  <a:lnTo>
                    <a:pt x="0" y="520065"/>
                  </a:lnTo>
                  <a:lnTo>
                    <a:pt x="775335" y="521970"/>
                  </a:lnTo>
                  <a:lnTo>
                    <a:pt x="948690" y="253365"/>
                  </a:lnTo>
                  <a:lnTo>
                    <a:pt x="775335" y="1905"/>
                  </a:lnTo>
                  <a:lnTo>
                    <a:pt x="1905" y="0"/>
                  </a:lnTo>
                  <a:close/>
                </a:path>
              </a:pathLst>
            </a:custGeom>
            <a:solidFill>
              <a:schemeClr val="tx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grpSp>
      <p:pic>
        <p:nvPicPr>
          <p:cNvPr id="4109" name="Picture 2" descr="A picture containing tree, stop, sky, road&#10;&#10;Description generated with high confidence">
            <a:extLst>
              <a:ext uri="{FF2B5EF4-FFF2-40B4-BE49-F238E27FC236}">
                <a16:creationId xmlns:a16="http://schemas.microsoft.com/office/drawing/2014/main" xmlns="" id="{722FE833-E566-40B1-B568-BB381AC7E472}"/>
              </a:ext>
            </a:extLst>
          </p:cNvPr>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549275" y="5815013"/>
            <a:ext cx="646113"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660" r:id="rId1"/>
    <p:sldLayoutId id="2147484661" r:id="rId2"/>
    <p:sldLayoutId id="2147484645" r:id="rId3"/>
    <p:sldLayoutId id="2147484662" r:id="rId4"/>
    <p:sldLayoutId id="2147484663" r:id="rId5"/>
    <p:sldLayoutId id="2147484664" r:id="rId6"/>
    <p:sldLayoutId id="2147484665" r:id="rId7"/>
    <p:sldLayoutId id="2147484666" r:id="rId8"/>
    <p:sldLayoutId id="2147484667" r:id="rId9"/>
    <p:sldLayoutId id="2147484668" r:id="rId10"/>
    <p:sldLayoutId id="2147484669" r:id="rId11"/>
  </p:sldLayoutIdLst>
  <p:hf sldNum="0" hdr="0" dt="0"/>
  <p:txStyles>
    <p:titleStyle>
      <a:lvl1pPr algn="l" rtl="0" eaLnBrk="0" fontAlgn="base" hangingPunct="0">
        <a:lnSpc>
          <a:spcPts val="3800"/>
        </a:lnSpc>
        <a:spcBef>
          <a:spcPct val="0"/>
        </a:spcBef>
        <a:spcAft>
          <a:spcPct val="0"/>
        </a:spcAft>
        <a:defRPr sz="3800" b="1" kern="1200" cap="all">
          <a:solidFill>
            <a:schemeClr val="tx2"/>
          </a:solidFill>
          <a:latin typeface="+mj-lt"/>
          <a:ea typeface="+mj-ea"/>
          <a:cs typeface="+mj-cs"/>
        </a:defRPr>
      </a:lvl1pPr>
      <a:lvl2pPr algn="l" rtl="0" eaLnBrk="0" fontAlgn="base" hangingPunct="0">
        <a:lnSpc>
          <a:spcPts val="3800"/>
        </a:lnSpc>
        <a:spcBef>
          <a:spcPct val="0"/>
        </a:spcBef>
        <a:spcAft>
          <a:spcPct val="0"/>
        </a:spcAft>
        <a:defRPr sz="3800" b="1">
          <a:solidFill>
            <a:schemeClr val="tx2"/>
          </a:solidFill>
          <a:latin typeface="Calibri" pitchFamily="34" charset="0"/>
        </a:defRPr>
      </a:lvl2pPr>
      <a:lvl3pPr algn="l" rtl="0" eaLnBrk="0" fontAlgn="base" hangingPunct="0">
        <a:lnSpc>
          <a:spcPts val="3800"/>
        </a:lnSpc>
        <a:spcBef>
          <a:spcPct val="0"/>
        </a:spcBef>
        <a:spcAft>
          <a:spcPct val="0"/>
        </a:spcAft>
        <a:defRPr sz="3800" b="1">
          <a:solidFill>
            <a:schemeClr val="tx2"/>
          </a:solidFill>
          <a:latin typeface="Calibri" pitchFamily="34" charset="0"/>
        </a:defRPr>
      </a:lvl3pPr>
      <a:lvl4pPr algn="l" rtl="0" eaLnBrk="0" fontAlgn="base" hangingPunct="0">
        <a:lnSpc>
          <a:spcPts val="3800"/>
        </a:lnSpc>
        <a:spcBef>
          <a:spcPct val="0"/>
        </a:spcBef>
        <a:spcAft>
          <a:spcPct val="0"/>
        </a:spcAft>
        <a:defRPr sz="3800" b="1">
          <a:solidFill>
            <a:schemeClr val="tx2"/>
          </a:solidFill>
          <a:latin typeface="Calibri" pitchFamily="34" charset="0"/>
        </a:defRPr>
      </a:lvl4pPr>
      <a:lvl5pPr algn="l" rtl="0" eaLnBrk="0" fontAlgn="base" hangingPunct="0">
        <a:lnSpc>
          <a:spcPts val="3800"/>
        </a:lnSpc>
        <a:spcBef>
          <a:spcPct val="0"/>
        </a:spcBef>
        <a:spcAft>
          <a:spcPct val="0"/>
        </a:spcAft>
        <a:defRPr sz="3800" b="1">
          <a:solidFill>
            <a:schemeClr val="tx2"/>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0"/>
        </a:spcBef>
        <a:spcAft>
          <a:spcPct val="0"/>
        </a:spcAft>
        <a:buFont typeface="Wingdings" panose="05000000000000000000" pitchFamily="2" charset="2"/>
        <a:buChar char="§"/>
        <a:defRPr sz="2600" kern="1200">
          <a:solidFill>
            <a:schemeClr val="tx1"/>
          </a:solidFill>
          <a:latin typeface="+mn-lt"/>
          <a:ea typeface="+mn-ea"/>
          <a:cs typeface="+mn-cs"/>
        </a:defRPr>
      </a:lvl1pPr>
      <a:lvl2pPr marL="742950" indent="-285750" algn="l" rtl="0" eaLnBrk="0" fontAlgn="base" hangingPunct="0">
        <a:spcBef>
          <a:spcPct val="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spcBef>
          <a:spcPct val="0"/>
        </a:spcBef>
        <a:spcAft>
          <a:spcPct val="0"/>
        </a:spcAft>
        <a:buFont typeface="Calibri" panose="020F0502020204030204" pitchFamily="34" charset="0"/>
        <a:buChar char="–"/>
        <a:defRPr sz="2000" kern="1200">
          <a:solidFill>
            <a:schemeClr val="tx1"/>
          </a:solidFill>
          <a:latin typeface="+mn-lt"/>
          <a:ea typeface="+mn-ea"/>
          <a:cs typeface="+mn-cs"/>
        </a:defRPr>
      </a:lvl3pPr>
      <a:lvl4pPr marL="1600200" indent="-228600" algn="l" rtl="0" eaLnBrk="0" fontAlgn="base" hangingPunct="0">
        <a:spcBef>
          <a:spcPct val="0"/>
        </a:spcBef>
        <a:spcAft>
          <a:spcPct val="0"/>
        </a:spcAft>
        <a:buFont typeface="Courier New" panose="02070309020205020404" pitchFamily="49" charset="0"/>
        <a:buChar char="o"/>
        <a:defRPr sz="2000" kern="1200">
          <a:solidFill>
            <a:schemeClr val="tx1"/>
          </a:solidFill>
          <a:latin typeface="+mn-lt"/>
          <a:ea typeface="+mn-ea"/>
          <a:cs typeface="+mn-cs"/>
        </a:defRPr>
      </a:lvl4pPr>
      <a:lvl5pPr marL="2057400" indent="-228600" algn="l" rtl="0" eaLnBrk="0" fontAlgn="base" hangingPunct="0">
        <a:spcBef>
          <a:spcPct val="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4F0BDA75-DB77-414C-9D09-1D974E57263B}"/>
              </a:ext>
            </a:extLst>
          </p:cNvPr>
          <p:cNvSpPr/>
          <p:nvPr/>
        </p:nvSpPr>
        <p:spPr>
          <a:xfrm rot="10800000">
            <a:off x="363538" y="412750"/>
            <a:ext cx="508000" cy="6445250"/>
          </a:xfrm>
          <a:prstGeom prst="rect">
            <a:avLst/>
          </a:prstGeom>
          <a:gradFill flip="none" rotWithShape="1">
            <a:gsLst>
              <a:gs pos="0">
                <a:schemeClr val="tx1">
                  <a:tint val="44500"/>
                  <a:satMod val="160000"/>
                  <a:alpha val="0"/>
                </a:schemeClr>
              </a:gs>
              <a:gs pos="100000">
                <a:schemeClr val="tx1">
                  <a:tint val="23500"/>
                  <a:satMod val="1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10800000" scaled="1"/>
                <a:tileRect/>
              </a:gradFill>
            </a:endParaRPr>
          </a:p>
        </p:txBody>
      </p:sp>
      <p:sp>
        <p:nvSpPr>
          <p:cNvPr id="1027" name="Title Placeholder 1">
            <a:extLst>
              <a:ext uri="{FF2B5EF4-FFF2-40B4-BE49-F238E27FC236}">
                <a16:creationId xmlns:a16="http://schemas.microsoft.com/office/drawing/2014/main" xmlns="" id="{0DA95716-005E-4CBF-9BBA-281861BDC7A7}"/>
              </a:ext>
            </a:extLst>
          </p:cNvPr>
          <p:cNvSpPr>
            <a:spLocks noGrp="1"/>
          </p:cNvSpPr>
          <p:nvPr>
            <p:ph type="title"/>
          </p:nvPr>
        </p:nvSpPr>
        <p:spPr bwMode="auto">
          <a:xfrm>
            <a:off x="1941513" y="525463"/>
            <a:ext cx="10026650" cy="120491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5124" name="Text Placeholder 2">
            <a:extLst>
              <a:ext uri="{FF2B5EF4-FFF2-40B4-BE49-F238E27FC236}">
                <a16:creationId xmlns:a16="http://schemas.microsoft.com/office/drawing/2014/main" xmlns="" id="{B800EC85-29A4-4413-B122-95D2A7B988B9}"/>
              </a:ext>
            </a:extLst>
          </p:cNvPr>
          <p:cNvSpPr>
            <a:spLocks noGrp="1" noChangeArrowheads="1"/>
          </p:cNvSpPr>
          <p:nvPr>
            <p:ph type="body" idx="1"/>
          </p:nvPr>
        </p:nvSpPr>
        <p:spPr bwMode="auto">
          <a:xfrm>
            <a:off x="1941513" y="1989138"/>
            <a:ext cx="10026650" cy="433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xmlns="" id="{717CA5B2-F628-4181-9131-D9456FA77AF8}"/>
              </a:ext>
            </a:extLst>
          </p:cNvPr>
          <p:cNvSpPr>
            <a:spLocks noGrp="1"/>
          </p:cNvSpPr>
          <p:nvPr>
            <p:ph type="dt" sz="half" idx="2"/>
          </p:nvPr>
        </p:nvSpPr>
        <p:spPr>
          <a:xfrm>
            <a:off x="1906588" y="6516688"/>
            <a:ext cx="2844800" cy="303212"/>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1D454E37-0962-420F-AD22-C61C93F60E9E}" type="datetimeFigureOut">
              <a:rPr lang="en-US"/>
              <a:pPr>
                <a:defRPr/>
              </a:pPr>
              <a:t>7/28/2019</a:t>
            </a:fld>
            <a:endParaRPr lang="en-US" dirty="0"/>
          </a:p>
        </p:txBody>
      </p:sp>
      <p:sp>
        <p:nvSpPr>
          <p:cNvPr id="5" name="Footer Placeholder 4">
            <a:extLst>
              <a:ext uri="{FF2B5EF4-FFF2-40B4-BE49-F238E27FC236}">
                <a16:creationId xmlns:a16="http://schemas.microsoft.com/office/drawing/2014/main" xmlns="" id="{1DBD9689-A71B-4076-BD83-3522A8C78C7B}"/>
              </a:ext>
            </a:extLst>
          </p:cNvPr>
          <p:cNvSpPr>
            <a:spLocks noGrp="1"/>
          </p:cNvSpPr>
          <p:nvPr>
            <p:ph type="ftr" sz="quarter" idx="3"/>
          </p:nvPr>
        </p:nvSpPr>
        <p:spPr>
          <a:xfrm>
            <a:off x="9996488" y="6524625"/>
            <a:ext cx="1992312" cy="295275"/>
          </a:xfrm>
          <a:prstGeom prst="rect">
            <a:avLst/>
          </a:prstGeom>
        </p:spPr>
        <p:txBody>
          <a:bodyPr vert="horz" lIns="91440" tIns="45720" rIns="91440" bIns="45720" rtlCol="0" anchor="ctr"/>
          <a:lstStyle>
            <a:lvl1pPr algn="r" fontAlgn="auto">
              <a:spcBef>
                <a:spcPts val="0"/>
              </a:spcBef>
              <a:spcAft>
                <a:spcPts val="0"/>
              </a:spcAft>
              <a:defRPr sz="1400">
                <a:solidFill>
                  <a:schemeClr val="tx1"/>
                </a:solidFill>
                <a:latin typeface="+mn-lt"/>
                <a:cs typeface="+mn-cs"/>
              </a:defRPr>
            </a:lvl1pPr>
          </a:lstStyle>
          <a:p>
            <a:pPr>
              <a:defRPr/>
            </a:pPr>
            <a:r>
              <a:rPr lang="en-US"/>
              <a:t>www.nfhs.org</a:t>
            </a:r>
          </a:p>
        </p:txBody>
      </p:sp>
      <p:sp>
        <p:nvSpPr>
          <p:cNvPr id="6" name="Slide Number Placeholder 5">
            <a:extLst>
              <a:ext uri="{FF2B5EF4-FFF2-40B4-BE49-F238E27FC236}">
                <a16:creationId xmlns:a16="http://schemas.microsoft.com/office/drawing/2014/main" xmlns="" id="{8F77C8F5-2B5A-41CE-88E9-0AC12A226432}"/>
              </a:ext>
            </a:extLst>
          </p:cNvPr>
          <p:cNvSpPr>
            <a:spLocks noGrp="1"/>
          </p:cNvSpPr>
          <p:nvPr>
            <p:ph type="sldNum" sz="quarter" idx="4"/>
          </p:nvPr>
        </p:nvSpPr>
        <p:spPr>
          <a:xfrm>
            <a:off x="8343900" y="6516688"/>
            <a:ext cx="1389063" cy="303212"/>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71AB0085-D94B-4A46-AF1D-01D726735AE8}" type="slidenum">
              <a:rPr lang="en-US"/>
              <a:pPr>
                <a:defRPr/>
              </a:pPr>
              <a:t>‹#›</a:t>
            </a:fld>
            <a:endParaRPr lang="en-US" dirty="0"/>
          </a:p>
        </p:txBody>
      </p:sp>
      <p:sp>
        <p:nvSpPr>
          <p:cNvPr id="7" name="Rectangle 6">
            <a:extLst>
              <a:ext uri="{FF2B5EF4-FFF2-40B4-BE49-F238E27FC236}">
                <a16:creationId xmlns:a16="http://schemas.microsoft.com/office/drawing/2014/main" xmlns="" id="{9B85A238-15C5-460E-9EAF-6C999D87BB02}"/>
              </a:ext>
            </a:extLst>
          </p:cNvPr>
          <p:cNvSpPr/>
          <p:nvPr/>
        </p:nvSpPr>
        <p:spPr>
          <a:xfrm>
            <a:off x="0" y="0"/>
            <a:ext cx="12192000" cy="42068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ectangle 7">
            <a:extLst>
              <a:ext uri="{FF2B5EF4-FFF2-40B4-BE49-F238E27FC236}">
                <a16:creationId xmlns:a16="http://schemas.microsoft.com/office/drawing/2014/main" xmlns="" id="{D57A1A9E-222C-49B5-802B-CBB6AAD6F7A2}"/>
              </a:ext>
            </a:extLst>
          </p:cNvPr>
          <p:cNvSpPr/>
          <p:nvPr/>
        </p:nvSpPr>
        <p:spPr>
          <a:xfrm>
            <a:off x="874713" y="0"/>
            <a:ext cx="4022725" cy="4206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2" name="Straight Connector 11">
            <a:extLst>
              <a:ext uri="{FF2B5EF4-FFF2-40B4-BE49-F238E27FC236}">
                <a16:creationId xmlns:a16="http://schemas.microsoft.com/office/drawing/2014/main" xmlns="" id="{EFA64002-4308-479D-A5C1-85F34DD784FF}"/>
              </a:ext>
            </a:extLst>
          </p:cNvPr>
          <p:cNvCxnSpPr/>
          <p:nvPr/>
        </p:nvCxnSpPr>
        <p:spPr>
          <a:xfrm>
            <a:off x="874713" y="1874838"/>
            <a:ext cx="1131728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xmlns="" id="{4D126294-3BD7-4706-9727-1E79C8B104A6}"/>
              </a:ext>
            </a:extLst>
          </p:cNvPr>
          <p:cNvCxnSpPr/>
          <p:nvPr/>
        </p:nvCxnSpPr>
        <p:spPr>
          <a:xfrm>
            <a:off x="874713" y="6524625"/>
            <a:ext cx="1131728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5132" name="Group 21">
            <a:extLst>
              <a:ext uri="{FF2B5EF4-FFF2-40B4-BE49-F238E27FC236}">
                <a16:creationId xmlns:a16="http://schemas.microsoft.com/office/drawing/2014/main" xmlns="" id="{4BB119BE-F92F-4431-8692-FDA6DF2E3F5D}"/>
              </a:ext>
            </a:extLst>
          </p:cNvPr>
          <p:cNvGrpSpPr>
            <a:grpSpLocks/>
          </p:cNvGrpSpPr>
          <p:nvPr/>
        </p:nvGrpSpPr>
        <p:grpSpPr bwMode="auto">
          <a:xfrm>
            <a:off x="671513" y="855663"/>
            <a:ext cx="1131887" cy="650875"/>
            <a:chOff x="502921" y="856420"/>
            <a:chExt cx="850391" cy="649605"/>
          </a:xfrm>
        </p:grpSpPr>
        <p:sp>
          <p:nvSpPr>
            <p:cNvPr id="19" name="Freeform 18">
              <a:extLst>
                <a:ext uri="{FF2B5EF4-FFF2-40B4-BE49-F238E27FC236}">
                  <a16:creationId xmlns:a16="http://schemas.microsoft.com/office/drawing/2014/main" xmlns="" id="{6885C907-BB7D-4438-BAE0-D50A979740DA}"/>
                </a:ext>
              </a:extLst>
            </p:cNvPr>
            <p:cNvSpPr/>
            <p:nvPr userDrawn="1"/>
          </p:nvSpPr>
          <p:spPr>
            <a:xfrm>
              <a:off x="504113" y="1376104"/>
              <a:ext cx="150280" cy="129921"/>
            </a:xfrm>
            <a:custGeom>
              <a:avLst/>
              <a:gdLst>
                <a:gd name="connsiteX0" fmla="*/ 0 w 148590"/>
                <a:gd name="connsiteY0" fmla="*/ 0 h 129540"/>
                <a:gd name="connsiteX1" fmla="*/ 148590 w 148590"/>
                <a:gd name="connsiteY1" fmla="*/ 0 h 129540"/>
                <a:gd name="connsiteX2" fmla="*/ 148590 w 148590"/>
                <a:gd name="connsiteY2" fmla="*/ 129540 h 129540"/>
                <a:gd name="connsiteX3" fmla="*/ 0 w 148590"/>
                <a:gd name="connsiteY3" fmla="*/ 0 h 129540"/>
              </a:gdLst>
              <a:ahLst/>
              <a:cxnLst>
                <a:cxn ang="0">
                  <a:pos x="connsiteX0" y="connsiteY0"/>
                </a:cxn>
                <a:cxn ang="0">
                  <a:pos x="connsiteX1" y="connsiteY1"/>
                </a:cxn>
                <a:cxn ang="0">
                  <a:pos x="connsiteX2" y="connsiteY2"/>
                </a:cxn>
                <a:cxn ang="0">
                  <a:pos x="connsiteX3" y="connsiteY3"/>
                </a:cxn>
              </a:cxnLst>
              <a:rect l="l" t="t" r="r" b="b"/>
              <a:pathLst>
                <a:path w="148590" h="129540">
                  <a:moveTo>
                    <a:pt x="0" y="0"/>
                  </a:moveTo>
                  <a:lnTo>
                    <a:pt x="148590" y="0"/>
                  </a:lnTo>
                  <a:lnTo>
                    <a:pt x="148590" y="129540"/>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 name="Freeform 17">
              <a:extLst>
                <a:ext uri="{FF2B5EF4-FFF2-40B4-BE49-F238E27FC236}">
                  <a16:creationId xmlns:a16="http://schemas.microsoft.com/office/drawing/2014/main" xmlns="" id="{27A781D8-1F09-4CDF-BF0D-1E20B75FFDE6}"/>
                </a:ext>
              </a:extLst>
            </p:cNvPr>
            <p:cNvSpPr/>
            <p:nvPr userDrawn="1"/>
          </p:nvSpPr>
          <p:spPr>
            <a:xfrm>
              <a:off x="502921" y="856420"/>
              <a:ext cx="850391" cy="521268"/>
            </a:xfrm>
            <a:custGeom>
              <a:avLst/>
              <a:gdLst>
                <a:gd name="connsiteX0" fmla="*/ 1905 w 942975"/>
                <a:gd name="connsiteY0" fmla="*/ 0 h 521970"/>
                <a:gd name="connsiteX1" fmla="*/ 0 w 942975"/>
                <a:gd name="connsiteY1" fmla="*/ 520065 h 521970"/>
                <a:gd name="connsiteX2" fmla="*/ 775335 w 942975"/>
                <a:gd name="connsiteY2" fmla="*/ 521970 h 521970"/>
                <a:gd name="connsiteX3" fmla="*/ 942975 w 942975"/>
                <a:gd name="connsiteY3" fmla="*/ 222885 h 521970"/>
                <a:gd name="connsiteX4" fmla="*/ 775335 w 942975"/>
                <a:gd name="connsiteY4" fmla="*/ 1905 h 521970"/>
                <a:gd name="connsiteX5" fmla="*/ 1905 w 942975"/>
                <a:gd name="connsiteY5" fmla="*/ 0 h 521970"/>
                <a:gd name="connsiteX0" fmla="*/ 1905 w 946785"/>
                <a:gd name="connsiteY0" fmla="*/ 0 h 521970"/>
                <a:gd name="connsiteX1" fmla="*/ 0 w 946785"/>
                <a:gd name="connsiteY1" fmla="*/ 520065 h 521970"/>
                <a:gd name="connsiteX2" fmla="*/ 775335 w 946785"/>
                <a:gd name="connsiteY2" fmla="*/ 521970 h 521970"/>
                <a:gd name="connsiteX3" fmla="*/ 946785 w 946785"/>
                <a:gd name="connsiteY3" fmla="*/ 260985 h 521970"/>
                <a:gd name="connsiteX4" fmla="*/ 775335 w 946785"/>
                <a:gd name="connsiteY4" fmla="*/ 1905 h 521970"/>
                <a:gd name="connsiteX5" fmla="*/ 1905 w 946785"/>
                <a:gd name="connsiteY5" fmla="*/ 0 h 521970"/>
                <a:gd name="connsiteX0" fmla="*/ 1905 w 946785"/>
                <a:gd name="connsiteY0" fmla="*/ 0 h 521970"/>
                <a:gd name="connsiteX1" fmla="*/ 0 w 946785"/>
                <a:gd name="connsiteY1" fmla="*/ 520065 h 521970"/>
                <a:gd name="connsiteX2" fmla="*/ 775335 w 946785"/>
                <a:gd name="connsiteY2" fmla="*/ 521970 h 521970"/>
                <a:gd name="connsiteX3" fmla="*/ 946785 w 946785"/>
                <a:gd name="connsiteY3" fmla="*/ 241935 h 521970"/>
                <a:gd name="connsiteX4" fmla="*/ 775335 w 946785"/>
                <a:gd name="connsiteY4" fmla="*/ 1905 h 521970"/>
                <a:gd name="connsiteX5" fmla="*/ 1905 w 946785"/>
                <a:gd name="connsiteY5" fmla="*/ 0 h 521970"/>
                <a:gd name="connsiteX0" fmla="*/ 1905 w 948690"/>
                <a:gd name="connsiteY0" fmla="*/ 0 h 521970"/>
                <a:gd name="connsiteX1" fmla="*/ 0 w 948690"/>
                <a:gd name="connsiteY1" fmla="*/ 520065 h 521970"/>
                <a:gd name="connsiteX2" fmla="*/ 775335 w 948690"/>
                <a:gd name="connsiteY2" fmla="*/ 521970 h 521970"/>
                <a:gd name="connsiteX3" fmla="*/ 948690 w 948690"/>
                <a:gd name="connsiteY3" fmla="*/ 253365 h 521970"/>
                <a:gd name="connsiteX4" fmla="*/ 775335 w 948690"/>
                <a:gd name="connsiteY4" fmla="*/ 1905 h 521970"/>
                <a:gd name="connsiteX5" fmla="*/ 1905 w 948690"/>
                <a:gd name="connsiteY5" fmla="*/ 0 h 521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48690" h="521970">
                  <a:moveTo>
                    <a:pt x="1905" y="0"/>
                  </a:moveTo>
                  <a:lnTo>
                    <a:pt x="0" y="520065"/>
                  </a:lnTo>
                  <a:lnTo>
                    <a:pt x="775335" y="521970"/>
                  </a:lnTo>
                  <a:lnTo>
                    <a:pt x="948690" y="253365"/>
                  </a:lnTo>
                  <a:lnTo>
                    <a:pt x="775335" y="1905"/>
                  </a:lnTo>
                  <a:lnTo>
                    <a:pt x="1905" y="0"/>
                  </a:lnTo>
                  <a:close/>
                </a:path>
              </a:pathLst>
            </a:custGeom>
            <a:solidFill>
              <a:schemeClr val="tx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pic>
        <p:nvPicPr>
          <p:cNvPr id="5133" name="Picture 2" descr="A picture containing tree, stop, sky, road&#10;&#10;Description generated with high confidence">
            <a:extLst>
              <a:ext uri="{FF2B5EF4-FFF2-40B4-BE49-F238E27FC236}">
                <a16:creationId xmlns:a16="http://schemas.microsoft.com/office/drawing/2014/main" xmlns="" id="{045C7FAA-29F1-4E74-900E-311174CE8726}"/>
              </a:ext>
            </a:extLst>
          </p:cNvPr>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549275" y="5815013"/>
            <a:ext cx="646113"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670" r:id="rId1"/>
    <p:sldLayoutId id="2147484671" r:id="rId2"/>
    <p:sldLayoutId id="2147484646" r:id="rId3"/>
    <p:sldLayoutId id="2147484672" r:id="rId4"/>
    <p:sldLayoutId id="2147484673" r:id="rId5"/>
    <p:sldLayoutId id="2147484674" r:id="rId6"/>
    <p:sldLayoutId id="2147484675" r:id="rId7"/>
    <p:sldLayoutId id="2147484676" r:id="rId8"/>
    <p:sldLayoutId id="2147484677" r:id="rId9"/>
    <p:sldLayoutId id="2147484678" r:id="rId10"/>
    <p:sldLayoutId id="2147484679" r:id="rId11"/>
  </p:sldLayoutIdLst>
  <p:hf sldNum="0" hdr="0" dt="0"/>
  <p:txStyles>
    <p:titleStyle>
      <a:lvl1pPr algn="l" rtl="0" eaLnBrk="0" fontAlgn="base" hangingPunct="0">
        <a:lnSpc>
          <a:spcPts val="3800"/>
        </a:lnSpc>
        <a:spcBef>
          <a:spcPct val="0"/>
        </a:spcBef>
        <a:spcAft>
          <a:spcPct val="0"/>
        </a:spcAft>
        <a:defRPr sz="3800" b="1" kern="1200" cap="all">
          <a:solidFill>
            <a:schemeClr val="tx2"/>
          </a:solidFill>
          <a:latin typeface="+mj-lt"/>
          <a:ea typeface="+mj-ea"/>
          <a:cs typeface="+mj-cs"/>
        </a:defRPr>
      </a:lvl1pPr>
      <a:lvl2pPr algn="l" rtl="0" eaLnBrk="0" fontAlgn="base" hangingPunct="0">
        <a:lnSpc>
          <a:spcPts val="3800"/>
        </a:lnSpc>
        <a:spcBef>
          <a:spcPct val="0"/>
        </a:spcBef>
        <a:spcAft>
          <a:spcPct val="0"/>
        </a:spcAft>
        <a:defRPr sz="3800" b="1">
          <a:solidFill>
            <a:schemeClr val="tx2"/>
          </a:solidFill>
          <a:latin typeface="Calibri" pitchFamily="34" charset="0"/>
        </a:defRPr>
      </a:lvl2pPr>
      <a:lvl3pPr algn="l" rtl="0" eaLnBrk="0" fontAlgn="base" hangingPunct="0">
        <a:lnSpc>
          <a:spcPts val="3800"/>
        </a:lnSpc>
        <a:spcBef>
          <a:spcPct val="0"/>
        </a:spcBef>
        <a:spcAft>
          <a:spcPct val="0"/>
        </a:spcAft>
        <a:defRPr sz="3800" b="1">
          <a:solidFill>
            <a:schemeClr val="tx2"/>
          </a:solidFill>
          <a:latin typeface="Calibri" pitchFamily="34" charset="0"/>
        </a:defRPr>
      </a:lvl3pPr>
      <a:lvl4pPr algn="l" rtl="0" eaLnBrk="0" fontAlgn="base" hangingPunct="0">
        <a:lnSpc>
          <a:spcPts val="3800"/>
        </a:lnSpc>
        <a:spcBef>
          <a:spcPct val="0"/>
        </a:spcBef>
        <a:spcAft>
          <a:spcPct val="0"/>
        </a:spcAft>
        <a:defRPr sz="3800" b="1">
          <a:solidFill>
            <a:schemeClr val="tx2"/>
          </a:solidFill>
          <a:latin typeface="Calibri" pitchFamily="34" charset="0"/>
        </a:defRPr>
      </a:lvl4pPr>
      <a:lvl5pPr algn="l" rtl="0" eaLnBrk="0" fontAlgn="base" hangingPunct="0">
        <a:lnSpc>
          <a:spcPts val="3800"/>
        </a:lnSpc>
        <a:spcBef>
          <a:spcPct val="0"/>
        </a:spcBef>
        <a:spcAft>
          <a:spcPct val="0"/>
        </a:spcAft>
        <a:defRPr sz="3800" b="1">
          <a:solidFill>
            <a:schemeClr val="tx2"/>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0"/>
        </a:spcBef>
        <a:spcAft>
          <a:spcPct val="0"/>
        </a:spcAft>
        <a:buFont typeface="Wingdings" panose="05000000000000000000" pitchFamily="2" charset="2"/>
        <a:buChar char="§"/>
        <a:defRPr sz="2600" kern="1200">
          <a:solidFill>
            <a:schemeClr val="tx1"/>
          </a:solidFill>
          <a:latin typeface="+mn-lt"/>
          <a:ea typeface="+mn-ea"/>
          <a:cs typeface="+mn-cs"/>
        </a:defRPr>
      </a:lvl1pPr>
      <a:lvl2pPr marL="742950" indent="-285750" algn="l" rtl="0" eaLnBrk="0" fontAlgn="base" hangingPunct="0">
        <a:spcBef>
          <a:spcPct val="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spcBef>
          <a:spcPct val="0"/>
        </a:spcBef>
        <a:spcAft>
          <a:spcPct val="0"/>
        </a:spcAft>
        <a:buFont typeface="Calibri" panose="020F0502020204030204" pitchFamily="34" charset="0"/>
        <a:buChar char="–"/>
        <a:defRPr sz="2000" kern="1200">
          <a:solidFill>
            <a:schemeClr val="tx1"/>
          </a:solidFill>
          <a:latin typeface="+mn-lt"/>
          <a:ea typeface="+mn-ea"/>
          <a:cs typeface="+mn-cs"/>
        </a:defRPr>
      </a:lvl3pPr>
      <a:lvl4pPr marL="1600200" indent="-228600" algn="l" rtl="0" eaLnBrk="0" fontAlgn="base" hangingPunct="0">
        <a:spcBef>
          <a:spcPct val="0"/>
        </a:spcBef>
        <a:spcAft>
          <a:spcPct val="0"/>
        </a:spcAft>
        <a:buFont typeface="Courier New" panose="02070309020205020404" pitchFamily="49" charset="0"/>
        <a:buChar char="o"/>
        <a:defRPr sz="2000" kern="1200">
          <a:solidFill>
            <a:schemeClr val="tx1"/>
          </a:solidFill>
          <a:latin typeface="+mn-lt"/>
          <a:ea typeface="+mn-ea"/>
          <a:cs typeface="+mn-cs"/>
        </a:defRPr>
      </a:lvl4pPr>
      <a:lvl5pPr marL="2057400" indent="-228600" algn="l" rtl="0" eaLnBrk="0" fontAlgn="base" hangingPunct="0">
        <a:spcBef>
          <a:spcPct val="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2C5D8605-7B80-4A72-AED2-794154F92ECC}"/>
              </a:ext>
            </a:extLst>
          </p:cNvPr>
          <p:cNvSpPr/>
          <p:nvPr/>
        </p:nvSpPr>
        <p:spPr>
          <a:xfrm rot="10800000">
            <a:off x="363538" y="412750"/>
            <a:ext cx="508000" cy="6445250"/>
          </a:xfrm>
          <a:prstGeom prst="rect">
            <a:avLst/>
          </a:prstGeom>
          <a:gradFill flip="none" rotWithShape="1">
            <a:gsLst>
              <a:gs pos="0">
                <a:schemeClr val="tx1">
                  <a:tint val="44500"/>
                  <a:satMod val="160000"/>
                  <a:alpha val="0"/>
                </a:schemeClr>
              </a:gs>
              <a:gs pos="100000">
                <a:schemeClr val="tx1">
                  <a:tint val="23500"/>
                  <a:satMod val="1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10800000" scaled="1"/>
                <a:tileRect/>
              </a:gradFill>
            </a:endParaRPr>
          </a:p>
        </p:txBody>
      </p:sp>
      <p:sp>
        <p:nvSpPr>
          <p:cNvPr id="1027" name="Title Placeholder 1">
            <a:extLst>
              <a:ext uri="{FF2B5EF4-FFF2-40B4-BE49-F238E27FC236}">
                <a16:creationId xmlns:a16="http://schemas.microsoft.com/office/drawing/2014/main" xmlns="" id="{C3BA38DC-F1E3-4E02-A390-3533981E957B}"/>
              </a:ext>
            </a:extLst>
          </p:cNvPr>
          <p:cNvSpPr>
            <a:spLocks noGrp="1"/>
          </p:cNvSpPr>
          <p:nvPr>
            <p:ph type="title"/>
          </p:nvPr>
        </p:nvSpPr>
        <p:spPr bwMode="auto">
          <a:xfrm>
            <a:off x="1941513" y="525463"/>
            <a:ext cx="10026650" cy="120491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6148" name="Text Placeholder 2">
            <a:extLst>
              <a:ext uri="{FF2B5EF4-FFF2-40B4-BE49-F238E27FC236}">
                <a16:creationId xmlns:a16="http://schemas.microsoft.com/office/drawing/2014/main" xmlns="" id="{A1B80521-F7AD-45E7-A2E8-D5580DF70E45}"/>
              </a:ext>
            </a:extLst>
          </p:cNvPr>
          <p:cNvSpPr>
            <a:spLocks noGrp="1" noChangeArrowheads="1"/>
          </p:cNvSpPr>
          <p:nvPr>
            <p:ph type="body" idx="1"/>
          </p:nvPr>
        </p:nvSpPr>
        <p:spPr bwMode="auto">
          <a:xfrm>
            <a:off x="1941513" y="1989138"/>
            <a:ext cx="10026650" cy="433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xmlns="" id="{9CDC7651-9FF3-45F8-A361-140F2AB65955}"/>
              </a:ext>
            </a:extLst>
          </p:cNvPr>
          <p:cNvSpPr>
            <a:spLocks noGrp="1"/>
          </p:cNvSpPr>
          <p:nvPr>
            <p:ph type="dt" sz="half" idx="2"/>
          </p:nvPr>
        </p:nvSpPr>
        <p:spPr>
          <a:xfrm>
            <a:off x="1906588" y="6516688"/>
            <a:ext cx="2844800" cy="303212"/>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F211F829-7692-46A4-A649-D01B66EA36F2}" type="datetimeFigureOut">
              <a:rPr lang="en-US"/>
              <a:pPr>
                <a:defRPr/>
              </a:pPr>
              <a:t>7/28/2019</a:t>
            </a:fld>
            <a:endParaRPr lang="en-US" dirty="0"/>
          </a:p>
        </p:txBody>
      </p:sp>
      <p:sp>
        <p:nvSpPr>
          <p:cNvPr id="5" name="Footer Placeholder 4">
            <a:extLst>
              <a:ext uri="{FF2B5EF4-FFF2-40B4-BE49-F238E27FC236}">
                <a16:creationId xmlns:a16="http://schemas.microsoft.com/office/drawing/2014/main" xmlns="" id="{0A4FBA94-C1D0-43E7-A8F8-4D76E84DB092}"/>
              </a:ext>
            </a:extLst>
          </p:cNvPr>
          <p:cNvSpPr>
            <a:spLocks noGrp="1"/>
          </p:cNvSpPr>
          <p:nvPr>
            <p:ph type="ftr" sz="quarter" idx="3"/>
          </p:nvPr>
        </p:nvSpPr>
        <p:spPr>
          <a:xfrm>
            <a:off x="9996488" y="6524625"/>
            <a:ext cx="1992312" cy="295275"/>
          </a:xfrm>
          <a:prstGeom prst="rect">
            <a:avLst/>
          </a:prstGeom>
        </p:spPr>
        <p:txBody>
          <a:bodyPr vert="horz" lIns="91440" tIns="45720" rIns="91440" bIns="45720" rtlCol="0" anchor="ctr"/>
          <a:lstStyle>
            <a:lvl1pPr algn="r" fontAlgn="auto">
              <a:spcBef>
                <a:spcPts val="0"/>
              </a:spcBef>
              <a:spcAft>
                <a:spcPts val="0"/>
              </a:spcAft>
              <a:defRPr sz="1400">
                <a:solidFill>
                  <a:schemeClr val="tx1"/>
                </a:solidFill>
                <a:latin typeface="+mn-lt"/>
                <a:cs typeface="+mn-cs"/>
              </a:defRPr>
            </a:lvl1pPr>
          </a:lstStyle>
          <a:p>
            <a:pPr>
              <a:defRPr/>
            </a:pPr>
            <a:r>
              <a:rPr lang="en-US"/>
              <a:t>www.nfhs.org</a:t>
            </a:r>
          </a:p>
        </p:txBody>
      </p:sp>
      <p:sp>
        <p:nvSpPr>
          <p:cNvPr id="6" name="Slide Number Placeholder 5">
            <a:extLst>
              <a:ext uri="{FF2B5EF4-FFF2-40B4-BE49-F238E27FC236}">
                <a16:creationId xmlns:a16="http://schemas.microsoft.com/office/drawing/2014/main" xmlns="" id="{7F48E708-FC37-4BF2-ABF8-D68776DFC1BD}"/>
              </a:ext>
            </a:extLst>
          </p:cNvPr>
          <p:cNvSpPr>
            <a:spLocks noGrp="1"/>
          </p:cNvSpPr>
          <p:nvPr>
            <p:ph type="sldNum" sz="quarter" idx="4"/>
          </p:nvPr>
        </p:nvSpPr>
        <p:spPr>
          <a:xfrm>
            <a:off x="8343900" y="6516688"/>
            <a:ext cx="1389063" cy="303212"/>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0804D733-6E86-4D49-B1D1-EC4BB4B7E53D}" type="slidenum">
              <a:rPr lang="en-US"/>
              <a:pPr>
                <a:defRPr/>
              </a:pPr>
              <a:t>‹#›</a:t>
            </a:fld>
            <a:endParaRPr lang="en-US" dirty="0"/>
          </a:p>
        </p:txBody>
      </p:sp>
      <p:sp>
        <p:nvSpPr>
          <p:cNvPr id="7" name="Rectangle 6">
            <a:extLst>
              <a:ext uri="{FF2B5EF4-FFF2-40B4-BE49-F238E27FC236}">
                <a16:creationId xmlns:a16="http://schemas.microsoft.com/office/drawing/2014/main" xmlns="" id="{ACB66859-CECA-4EBC-AB42-2FB93827CA0F}"/>
              </a:ext>
            </a:extLst>
          </p:cNvPr>
          <p:cNvSpPr/>
          <p:nvPr/>
        </p:nvSpPr>
        <p:spPr>
          <a:xfrm>
            <a:off x="0" y="0"/>
            <a:ext cx="12192000" cy="42068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ectangle 7">
            <a:extLst>
              <a:ext uri="{FF2B5EF4-FFF2-40B4-BE49-F238E27FC236}">
                <a16:creationId xmlns:a16="http://schemas.microsoft.com/office/drawing/2014/main" xmlns="" id="{10F71273-8CF8-4005-8C46-D124E20D3918}"/>
              </a:ext>
            </a:extLst>
          </p:cNvPr>
          <p:cNvSpPr/>
          <p:nvPr/>
        </p:nvSpPr>
        <p:spPr>
          <a:xfrm>
            <a:off x="874713" y="0"/>
            <a:ext cx="4022725" cy="4206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2" name="Straight Connector 11">
            <a:extLst>
              <a:ext uri="{FF2B5EF4-FFF2-40B4-BE49-F238E27FC236}">
                <a16:creationId xmlns:a16="http://schemas.microsoft.com/office/drawing/2014/main" xmlns="" id="{5059C779-7226-48AE-8CEC-6BC6FBDA5329}"/>
              </a:ext>
            </a:extLst>
          </p:cNvPr>
          <p:cNvCxnSpPr/>
          <p:nvPr/>
        </p:nvCxnSpPr>
        <p:spPr>
          <a:xfrm>
            <a:off x="874713" y="1874838"/>
            <a:ext cx="1131728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xmlns="" id="{4CA9E246-EEAE-45BD-9422-DB60376DA9DE}"/>
              </a:ext>
            </a:extLst>
          </p:cNvPr>
          <p:cNvCxnSpPr/>
          <p:nvPr/>
        </p:nvCxnSpPr>
        <p:spPr>
          <a:xfrm>
            <a:off x="874713" y="6524625"/>
            <a:ext cx="1131728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6156" name="Group 21">
            <a:extLst>
              <a:ext uri="{FF2B5EF4-FFF2-40B4-BE49-F238E27FC236}">
                <a16:creationId xmlns:a16="http://schemas.microsoft.com/office/drawing/2014/main" xmlns="" id="{6E155C66-BBC6-4856-8275-15040D727603}"/>
              </a:ext>
            </a:extLst>
          </p:cNvPr>
          <p:cNvGrpSpPr>
            <a:grpSpLocks/>
          </p:cNvGrpSpPr>
          <p:nvPr/>
        </p:nvGrpSpPr>
        <p:grpSpPr bwMode="auto">
          <a:xfrm>
            <a:off x="671513" y="855663"/>
            <a:ext cx="1131887" cy="650875"/>
            <a:chOff x="502921" y="856420"/>
            <a:chExt cx="850391" cy="649605"/>
          </a:xfrm>
        </p:grpSpPr>
        <p:sp>
          <p:nvSpPr>
            <p:cNvPr id="19" name="Freeform 18">
              <a:extLst>
                <a:ext uri="{FF2B5EF4-FFF2-40B4-BE49-F238E27FC236}">
                  <a16:creationId xmlns:a16="http://schemas.microsoft.com/office/drawing/2014/main" xmlns="" id="{16974971-484B-4730-A9DE-94E7274EC7A2}"/>
                </a:ext>
              </a:extLst>
            </p:cNvPr>
            <p:cNvSpPr/>
            <p:nvPr userDrawn="1"/>
          </p:nvSpPr>
          <p:spPr>
            <a:xfrm>
              <a:off x="504113" y="1376104"/>
              <a:ext cx="150280" cy="129921"/>
            </a:xfrm>
            <a:custGeom>
              <a:avLst/>
              <a:gdLst>
                <a:gd name="connsiteX0" fmla="*/ 0 w 148590"/>
                <a:gd name="connsiteY0" fmla="*/ 0 h 129540"/>
                <a:gd name="connsiteX1" fmla="*/ 148590 w 148590"/>
                <a:gd name="connsiteY1" fmla="*/ 0 h 129540"/>
                <a:gd name="connsiteX2" fmla="*/ 148590 w 148590"/>
                <a:gd name="connsiteY2" fmla="*/ 129540 h 129540"/>
                <a:gd name="connsiteX3" fmla="*/ 0 w 148590"/>
                <a:gd name="connsiteY3" fmla="*/ 0 h 129540"/>
              </a:gdLst>
              <a:ahLst/>
              <a:cxnLst>
                <a:cxn ang="0">
                  <a:pos x="connsiteX0" y="connsiteY0"/>
                </a:cxn>
                <a:cxn ang="0">
                  <a:pos x="connsiteX1" y="connsiteY1"/>
                </a:cxn>
                <a:cxn ang="0">
                  <a:pos x="connsiteX2" y="connsiteY2"/>
                </a:cxn>
                <a:cxn ang="0">
                  <a:pos x="connsiteX3" y="connsiteY3"/>
                </a:cxn>
              </a:cxnLst>
              <a:rect l="l" t="t" r="r" b="b"/>
              <a:pathLst>
                <a:path w="148590" h="129540">
                  <a:moveTo>
                    <a:pt x="0" y="0"/>
                  </a:moveTo>
                  <a:lnTo>
                    <a:pt x="148590" y="0"/>
                  </a:lnTo>
                  <a:lnTo>
                    <a:pt x="148590" y="129540"/>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 name="Freeform 17">
              <a:extLst>
                <a:ext uri="{FF2B5EF4-FFF2-40B4-BE49-F238E27FC236}">
                  <a16:creationId xmlns:a16="http://schemas.microsoft.com/office/drawing/2014/main" xmlns="" id="{B7DDA2B2-1CD6-4E90-8705-370DEF24BC0C}"/>
                </a:ext>
              </a:extLst>
            </p:cNvPr>
            <p:cNvSpPr/>
            <p:nvPr userDrawn="1"/>
          </p:nvSpPr>
          <p:spPr>
            <a:xfrm>
              <a:off x="502921" y="856420"/>
              <a:ext cx="850391" cy="521268"/>
            </a:xfrm>
            <a:custGeom>
              <a:avLst/>
              <a:gdLst>
                <a:gd name="connsiteX0" fmla="*/ 1905 w 942975"/>
                <a:gd name="connsiteY0" fmla="*/ 0 h 521970"/>
                <a:gd name="connsiteX1" fmla="*/ 0 w 942975"/>
                <a:gd name="connsiteY1" fmla="*/ 520065 h 521970"/>
                <a:gd name="connsiteX2" fmla="*/ 775335 w 942975"/>
                <a:gd name="connsiteY2" fmla="*/ 521970 h 521970"/>
                <a:gd name="connsiteX3" fmla="*/ 942975 w 942975"/>
                <a:gd name="connsiteY3" fmla="*/ 222885 h 521970"/>
                <a:gd name="connsiteX4" fmla="*/ 775335 w 942975"/>
                <a:gd name="connsiteY4" fmla="*/ 1905 h 521970"/>
                <a:gd name="connsiteX5" fmla="*/ 1905 w 942975"/>
                <a:gd name="connsiteY5" fmla="*/ 0 h 521970"/>
                <a:gd name="connsiteX0" fmla="*/ 1905 w 946785"/>
                <a:gd name="connsiteY0" fmla="*/ 0 h 521970"/>
                <a:gd name="connsiteX1" fmla="*/ 0 w 946785"/>
                <a:gd name="connsiteY1" fmla="*/ 520065 h 521970"/>
                <a:gd name="connsiteX2" fmla="*/ 775335 w 946785"/>
                <a:gd name="connsiteY2" fmla="*/ 521970 h 521970"/>
                <a:gd name="connsiteX3" fmla="*/ 946785 w 946785"/>
                <a:gd name="connsiteY3" fmla="*/ 260985 h 521970"/>
                <a:gd name="connsiteX4" fmla="*/ 775335 w 946785"/>
                <a:gd name="connsiteY4" fmla="*/ 1905 h 521970"/>
                <a:gd name="connsiteX5" fmla="*/ 1905 w 946785"/>
                <a:gd name="connsiteY5" fmla="*/ 0 h 521970"/>
                <a:gd name="connsiteX0" fmla="*/ 1905 w 946785"/>
                <a:gd name="connsiteY0" fmla="*/ 0 h 521970"/>
                <a:gd name="connsiteX1" fmla="*/ 0 w 946785"/>
                <a:gd name="connsiteY1" fmla="*/ 520065 h 521970"/>
                <a:gd name="connsiteX2" fmla="*/ 775335 w 946785"/>
                <a:gd name="connsiteY2" fmla="*/ 521970 h 521970"/>
                <a:gd name="connsiteX3" fmla="*/ 946785 w 946785"/>
                <a:gd name="connsiteY3" fmla="*/ 241935 h 521970"/>
                <a:gd name="connsiteX4" fmla="*/ 775335 w 946785"/>
                <a:gd name="connsiteY4" fmla="*/ 1905 h 521970"/>
                <a:gd name="connsiteX5" fmla="*/ 1905 w 946785"/>
                <a:gd name="connsiteY5" fmla="*/ 0 h 521970"/>
                <a:gd name="connsiteX0" fmla="*/ 1905 w 948690"/>
                <a:gd name="connsiteY0" fmla="*/ 0 h 521970"/>
                <a:gd name="connsiteX1" fmla="*/ 0 w 948690"/>
                <a:gd name="connsiteY1" fmla="*/ 520065 h 521970"/>
                <a:gd name="connsiteX2" fmla="*/ 775335 w 948690"/>
                <a:gd name="connsiteY2" fmla="*/ 521970 h 521970"/>
                <a:gd name="connsiteX3" fmla="*/ 948690 w 948690"/>
                <a:gd name="connsiteY3" fmla="*/ 253365 h 521970"/>
                <a:gd name="connsiteX4" fmla="*/ 775335 w 948690"/>
                <a:gd name="connsiteY4" fmla="*/ 1905 h 521970"/>
                <a:gd name="connsiteX5" fmla="*/ 1905 w 948690"/>
                <a:gd name="connsiteY5" fmla="*/ 0 h 521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48690" h="521970">
                  <a:moveTo>
                    <a:pt x="1905" y="0"/>
                  </a:moveTo>
                  <a:lnTo>
                    <a:pt x="0" y="520065"/>
                  </a:lnTo>
                  <a:lnTo>
                    <a:pt x="775335" y="521970"/>
                  </a:lnTo>
                  <a:lnTo>
                    <a:pt x="948690" y="253365"/>
                  </a:lnTo>
                  <a:lnTo>
                    <a:pt x="775335" y="1905"/>
                  </a:lnTo>
                  <a:lnTo>
                    <a:pt x="1905" y="0"/>
                  </a:lnTo>
                  <a:close/>
                </a:path>
              </a:pathLst>
            </a:custGeom>
            <a:solidFill>
              <a:schemeClr val="tx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pic>
        <p:nvPicPr>
          <p:cNvPr id="6157" name="Picture 2" descr="A picture containing tree, stop, sky, road&#10;&#10;Description generated with high confidence">
            <a:extLst>
              <a:ext uri="{FF2B5EF4-FFF2-40B4-BE49-F238E27FC236}">
                <a16:creationId xmlns:a16="http://schemas.microsoft.com/office/drawing/2014/main" xmlns="" id="{27F05D52-D130-4111-A34F-184F17E7F009}"/>
              </a:ext>
            </a:extLst>
          </p:cNvPr>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549275" y="5815013"/>
            <a:ext cx="646113"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680" r:id="rId1"/>
    <p:sldLayoutId id="2147484681" r:id="rId2"/>
    <p:sldLayoutId id="2147484647" r:id="rId3"/>
    <p:sldLayoutId id="2147484682" r:id="rId4"/>
    <p:sldLayoutId id="2147484683" r:id="rId5"/>
    <p:sldLayoutId id="2147484684" r:id="rId6"/>
    <p:sldLayoutId id="2147484685" r:id="rId7"/>
    <p:sldLayoutId id="2147484686" r:id="rId8"/>
    <p:sldLayoutId id="2147484687" r:id="rId9"/>
    <p:sldLayoutId id="2147484688" r:id="rId10"/>
    <p:sldLayoutId id="2147484689" r:id="rId11"/>
  </p:sldLayoutIdLst>
  <p:hf sldNum="0" hdr="0" dt="0"/>
  <p:txStyles>
    <p:titleStyle>
      <a:lvl1pPr algn="l" rtl="0" eaLnBrk="0" fontAlgn="base" hangingPunct="0">
        <a:lnSpc>
          <a:spcPts val="3800"/>
        </a:lnSpc>
        <a:spcBef>
          <a:spcPct val="0"/>
        </a:spcBef>
        <a:spcAft>
          <a:spcPct val="0"/>
        </a:spcAft>
        <a:defRPr sz="3800" b="1" kern="1200" cap="all">
          <a:solidFill>
            <a:schemeClr val="tx2"/>
          </a:solidFill>
          <a:latin typeface="+mj-lt"/>
          <a:ea typeface="+mj-ea"/>
          <a:cs typeface="+mj-cs"/>
        </a:defRPr>
      </a:lvl1pPr>
      <a:lvl2pPr algn="l" rtl="0" eaLnBrk="0" fontAlgn="base" hangingPunct="0">
        <a:lnSpc>
          <a:spcPts val="3800"/>
        </a:lnSpc>
        <a:spcBef>
          <a:spcPct val="0"/>
        </a:spcBef>
        <a:spcAft>
          <a:spcPct val="0"/>
        </a:spcAft>
        <a:defRPr sz="3800" b="1">
          <a:solidFill>
            <a:schemeClr val="tx2"/>
          </a:solidFill>
          <a:latin typeface="Calibri" pitchFamily="34" charset="0"/>
        </a:defRPr>
      </a:lvl2pPr>
      <a:lvl3pPr algn="l" rtl="0" eaLnBrk="0" fontAlgn="base" hangingPunct="0">
        <a:lnSpc>
          <a:spcPts val="3800"/>
        </a:lnSpc>
        <a:spcBef>
          <a:spcPct val="0"/>
        </a:spcBef>
        <a:spcAft>
          <a:spcPct val="0"/>
        </a:spcAft>
        <a:defRPr sz="3800" b="1">
          <a:solidFill>
            <a:schemeClr val="tx2"/>
          </a:solidFill>
          <a:latin typeface="Calibri" pitchFamily="34" charset="0"/>
        </a:defRPr>
      </a:lvl3pPr>
      <a:lvl4pPr algn="l" rtl="0" eaLnBrk="0" fontAlgn="base" hangingPunct="0">
        <a:lnSpc>
          <a:spcPts val="3800"/>
        </a:lnSpc>
        <a:spcBef>
          <a:spcPct val="0"/>
        </a:spcBef>
        <a:spcAft>
          <a:spcPct val="0"/>
        </a:spcAft>
        <a:defRPr sz="3800" b="1">
          <a:solidFill>
            <a:schemeClr val="tx2"/>
          </a:solidFill>
          <a:latin typeface="Calibri" pitchFamily="34" charset="0"/>
        </a:defRPr>
      </a:lvl4pPr>
      <a:lvl5pPr algn="l" rtl="0" eaLnBrk="0" fontAlgn="base" hangingPunct="0">
        <a:lnSpc>
          <a:spcPts val="3800"/>
        </a:lnSpc>
        <a:spcBef>
          <a:spcPct val="0"/>
        </a:spcBef>
        <a:spcAft>
          <a:spcPct val="0"/>
        </a:spcAft>
        <a:defRPr sz="3800" b="1">
          <a:solidFill>
            <a:schemeClr val="tx2"/>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0"/>
        </a:spcBef>
        <a:spcAft>
          <a:spcPct val="0"/>
        </a:spcAft>
        <a:buFont typeface="Wingdings" panose="05000000000000000000" pitchFamily="2" charset="2"/>
        <a:buChar char="§"/>
        <a:defRPr sz="2600" kern="1200">
          <a:solidFill>
            <a:schemeClr val="tx1"/>
          </a:solidFill>
          <a:latin typeface="+mn-lt"/>
          <a:ea typeface="+mn-ea"/>
          <a:cs typeface="+mn-cs"/>
        </a:defRPr>
      </a:lvl1pPr>
      <a:lvl2pPr marL="742950" indent="-285750" algn="l" rtl="0" eaLnBrk="0" fontAlgn="base" hangingPunct="0">
        <a:spcBef>
          <a:spcPct val="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spcBef>
          <a:spcPct val="0"/>
        </a:spcBef>
        <a:spcAft>
          <a:spcPct val="0"/>
        </a:spcAft>
        <a:buFont typeface="Calibri" panose="020F0502020204030204" pitchFamily="34" charset="0"/>
        <a:buChar char="–"/>
        <a:defRPr sz="2000" kern="1200">
          <a:solidFill>
            <a:schemeClr val="tx1"/>
          </a:solidFill>
          <a:latin typeface="+mn-lt"/>
          <a:ea typeface="+mn-ea"/>
          <a:cs typeface="+mn-cs"/>
        </a:defRPr>
      </a:lvl3pPr>
      <a:lvl4pPr marL="1600200" indent="-228600" algn="l" rtl="0" eaLnBrk="0" fontAlgn="base" hangingPunct="0">
        <a:spcBef>
          <a:spcPct val="0"/>
        </a:spcBef>
        <a:spcAft>
          <a:spcPct val="0"/>
        </a:spcAft>
        <a:buFont typeface="Courier New" panose="02070309020205020404" pitchFamily="49" charset="0"/>
        <a:buChar char="o"/>
        <a:defRPr sz="2000" kern="1200">
          <a:solidFill>
            <a:schemeClr val="tx1"/>
          </a:solidFill>
          <a:latin typeface="+mn-lt"/>
          <a:ea typeface="+mn-ea"/>
          <a:cs typeface="+mn-cs"/>
        </a:defRPr>
      </a:lvl4pPr>
      <a:lvl5pPr marL="2057400" indent="-228600" algn="l" rtl="0" eaLnBrk="0" fontAlgn="base" hangingPunct="0">
        <a:spcBef>
          <a:spcPct val="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4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4.xml"/><Relationship Id="rId1" Type="http://schemas.openxmlformats.org/officeDocument/2006/relationships/slideLayout" Target="../slideLayouts/slideLayout4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6.xml"/><Relationship Id="rId1" Type="http://schemas.openxmlformats.org/officeDocument/2006/relationships/slideLayout" Target="../slideLayouts/slideLayout3.xml"/><Relationship Id="rId5" Type="http://schemas.openxmlformats.org/officeDocument/2006/relationships/image" Target="../media/image17.jpeg"/><Relationship Id="rId4" Type="http://schemas.openxmlformats.org/officeDocument/2006/relationships/image" Target="../media/image16.jpeg"/></Relationships>
</file>

<file path=ppt/slides/_rels/slide3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3" Type="http://schemas.openxmlformats.org/officeDocument/2006/relationships/hyperlink" Target="http://www.nfhslearn.com/" TargetMode="External"/><Relationship Id="rId2" Type="http://schemas.openxmlformats.org/officeDocument/2006/relationships/notesSlide" Target="../notesSlides/notesSlide42.xml"/><Relationship Id="rId1" Type="http://schemas.openxmlformats.org/officeDocument/2006/relationships/slideLayout" Target="../slideLayouts/slideLayout3.xml"/><Relationship Id="rId4" Type="http://schemas.openxmlformats.org/officeDocument/2006/relationships/image" Target="../media/image19.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251DE25-6C84-47A7-A836-9201241C9F61}"/>
              </a:ext>
            </a:extLst>
          </p:cNvPr>
          <p:cNvSpPr>
            <a:spLocks noGrp="1"/>
          </p:cNvSpPr>
          <p:nvPr>
            <p:ph type="ctrTitle"/>
          </p:nvPr>
        </p:nvSpPr>
        <p:spPr>
          <a:xfrm>
            <a:off x="609600" y="3092450"/>
            <a:ext cx="11298238" cy="1241425"/>
          </a:xfrm>
        </p:spPr>
        <p:txBody>
          <a:bodyPr/>
          <a:lstStyle/>
          <a:p>
            <a:pPr eaLnBrk="1" hangingPunct="1">
              <a:defRPr/>
            </a:pPr>
            <a:r>
              <a:rPr lang="en-US" dirty="0"/>
              <a:t>2019-20 NFHS SOCCER</a:t>
            </a:r>
            <a:br>
              <a:rPr lang="en-US" dirty="0"/>
            </a:br>
            <a:r>
              <a:rPr lang="en-US" dirty="0"/>
              <a:t>Rules Power Point</a:t>
            </a:r>
          </a:p>
        </p:txBody>
      </p:sp>
      <p:sp>
        <p:nvSpPr>
          <p:cNvPr id="52227" name="Subtitle 2">
            <a:extLst>
              <a:ext uri="{FF2B5EF4-FFF2-40B4-BE49-F238E27FC236}">
                <a16:creationId xmlns:a16="http://schemas.microsoft.com/office/drawing/2014/main" xmlns="" id="{C16AAC39-8DA5-457B-B44D-C5FF17B141C1}"/>
              </a:ext>
            </a:extLst>
          </p:cNvPr>
          <p:cNvSpPr>
            <a:spLocks noGrp="1" noChangeArrowheads="1"/>
          </p:cNvSpPr>
          <p:nvPr>
            <p:ph type="subTitle" idx="1"/>
          </p:nvPr>
        </p:nvSpPr>
        <p:spPr>
          <a:xfrm>
            <a:off x="3179763" y="5033963"/>
            <a:ext cx="8829675" cy="1709737"/>
          </a:xfrm>
        </p:spPr>
        <p:txBody>
          <a:bodyPr/>
          <a:lstStyle/>
          <a:p>
            <a:pPr eaLnBrk="1" hangingPunct="1"/>
            <a:r>
              <a:rPr lang="en-US" altLang="en-US"/>
              <a:t>Welcome to the 2019-20 Soccer Power Point Presentation.</a:t>
            </a:r>
          </a:p>
          <a:p>
            <a:pPr eaLnBrk="1" hangingPunct="1"/>
            <a:endParaRPr lang="en-US" alt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47BC012-3664-4856-9642-E9AC3F10CF25}"/>
              </a:ext>
            </a:extLst>
          </p:cNvPr>
          <p:cNvSpPr>
            <a:spLocks noGrp="1"/>
          </p:cNvSpPr>
          <p:nvPr>
            <p:ph type="title"/>
          </p:nvPr>
        </p:nvSpPr>
        <p:spPr/>
        <p:txBody>
          <a:bodyPr/>
          <a:lstStyle/>
          <a:p>
            <a:pPr eaLnBrk="1" hangingPunct="1">
              <a:defRPr/>
            </a:pPr>
            <a:r>
              <a:rPr lang="en-US" sz="4000" dirty="0"/>
              <a:t>5-3-1</a:t>
            </a:r>
            <a:r>
              <a:rPr lang="en-US" sz="4000" cap="none" dirty="0"/>
              <a:t>d</a:t>
            </a:r>
            <a:r>
              <a:rPr lang="en-US" sz="4000" dirty="0"/>
              <a:t>   Advantage Signal</a:t>
            </a:r>
          </a:p>
        </p:txBody>
      </p:sp>
      <p:sp>
        <p:nvSpPr>
          <p:cNvPr id="4" name="Footer Placeholder 3">
            <a:extLst>
              <a:ext uri="{FF2B5EF4-FFF2-40B4-BE49-F238E27FC236}">
                <a16:creationId xmlns:a16="http://schemas.microsoft.com/office/drawing/2014/main" xmlns="" id="{24402014-02FD-4C5A-B3AC-EA5962CE2E26}"/>
              </a:ext>
            </a:extLst>
          </p:cNvPr>
          <p:cNvSpPr>
            <a:spLocks noGrp="1"/>
          </p:cNvSpPr>
          <p:nvPr>
            <p:ph type="ftr" sz="quarter" idx="11"/>
          </p:nvPr>
        </p:nvSpPr>
        <p:spPr/>
        <p:txBody>
          <a:bodyPr/>
          <a:lstStyle/>
          <a:p>
            <a:pPr eaLnBrk="1" hangingPunct="1">
              <a:defRPr/>
            </a:pPr>
            <a:r>
              <a:rPr lang="en-US">
                <a:solidFill>
                  <a:srgbClr val="414B56"/>
                </a:solidFill>
              </a:rPr>
              <a:t>www.nfhs.org</a:t>
            </a:r>
          </a:p>
        </p:txBody>
      </p:sp>
      <p:sp>
        <p:nvSpPr>
          <p:cNvPr id="93188" name="Content Placeholder 2">
            <a:extLst>
              <a:ext uri="{FF2B5EF4-FFF2-40B4-BE49-F238E27FC236}">
                <a16:creationId xmlns:a16="http://schemas.microsoft.com/office/drawing/2014/main" xmlns="" id="{F2A04242-02E9-43FD-8BDD-54F14DC4EA44}"/>
              </a:ext>
            </a:extLst>
          </p:cNvPr>
          <p:cNvSpPr>
            <a:spLocks noGrp="1" noChangeArrowheads="1"/>
          </p:cNvSpPr>
          <p:nvPr>
            <p:ph idx="1"/>
          </p:nvPr>
        </p:nvSpPr>
        <p:spPr>
          <a:xfrm>
            <a:off x="9351963" y="2198688"/>
            <a:ext cx="2527300" cy="3978275"/>
          </a:xfrm>
        </p:spPr>
        <p:txBody>
          <a:bodyPr/>
          <a:lstStyle/>
          <a:p>
            <a:pPr marL="0" indent="0" eaLnBrk="1" hangingPunct="1">
              <a:buFont typeface="Wingdings" panose="05000000000000000000" pitchFamily="2" charset="2"/>
              <a:buNone/>
            </a:pPr>
            <a:endParaRPr lang="en-US" altLang="en-US"/>
          </a:p>
          <a:p>
            <a:pPr marL="0" indent="0" eaLnBrk="1" hangingPunct="1">
              <a:buFont typeface="Wingdings" panose="05000000000000000000" pitchFamily="2" charset="2"/>
              <a:buNone/>
            </a:pPr>
            <a:r>
              <a:rPr lang="en-US" altLang="en-US"/>
              <a:t>Use of one arm to signal advantage is permitted.</a:t>
            </a:r>
          </a:p>
        </p:txBody>
      </p:sp>
      <p:pic>
        <p:nvPicPr>
          <p:cNvPr id="93189" name="Picture 6">
            <a:extLst>
              <a:ext uri="{FF2B5EF4-FFF2-40B4-BE49-F238E27FC236}">
                <a16:creationId xmlns:a16="http://schemas.microsoft.com/office/drawing/2014/main" xmlns="" id="{68D1ABC1-DE95-4A91-B2E6-DD4375BE58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39900" y="2198688"/>
            <a:ext cx="7253288" cy="396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D946B7B-F8EA-4E52-A750-0625755AC694}"/>
              </a:ext>
            </a:extLst>
          </p:cNvPr>
          <p:cNvSpPr>
            <a:spLocks noGrp="1"/>
          </p:cNvSpPr>
          <p:nvPr>
            <p:ph type="title"/>
          </p:nvPr>
        </p:nvSpPr>
        <p:spPr/>
        <p:txBody>
          <a:bodyPr/>
          <a:lstStyle/>
          <a:p>
            <a:pPr eaLnBrk="1" hangingPunct="1">
              <a:defRPr/>
            </a:pPr>
            <a:r>
              <a:rPr lang="en-US" dirty="0"/>
              <a:t>Rule 7-4-3 time-out and in - NEW</a:t>
            </a:r>
          </a:p>
        </p:txBody>
      </p:sp>
      <p:sp>
        <p:nvSpPr>
          <p:cNvPr id="3" name="Content Placeholder 2">
            <a:extLst>
              <a:ext uri="{FF2B5EF4-FFF2-40B4-BE49-F238E27FC236}">
                <a16:creationId xmlns:a16="http://schemas.microsoft.com/office/drawing/2014/main" xmlns="" id="{5FD74E6C-46AA-4E30-8161-6E32FA57E815}"/>
              </a:ext>
            </a:extLst>
          </p:cNvPr>
          <p:cNvSpPr>
            <a:spLocks noGrp="1"/>
          </p:cNvSpPr>
          <p:nvPr>
            <p:ph idx="1"/>
          </p:nvPr>
        </p:nvSpPr>
        <p:spPr/>
        <p:txBody>
          <a:bodyPr/>
          <a:lstStyle/>
          <a:p>
            <a:pPr marL="0" indent="0" eaLnBrk="1" hangingPunct="1">
              <a:buFont typeface="Wingdings" panose="05000000000000000000" pitchFamily="2" charset="2"/>
              <a:buNone/>
              <a:defRPr/>
            </a:pPr>
            <a:endParaRPr lang="en-US" sz="3600" dirty="0"/>
          </a:p>
          <a:p>
            <a:pPr marL="0" indent="0" eaLnBrk="1" hangingPunct="1">
              <a:buFont typeface="Wingdings" panose="05000000000000000000" pitchFamily="2" charset="2"/>
              <a:buNone/>
              <a:defRPr/>
            </a:pPr>
            <a:r>
              <a:rPr lang="en-US" sz="3600" dirty="0"/>
              <a:t>The clock shall be stopped when a substitute by the team in the lead is beckoned onto the field in the final five minutes of the second period only, </a:t>
            </a:r>
            <a:r>
              <a:rPr lang="en-US" sz="3600" dirty="0">
                <a:solidFill>
                  <a:srgbClr val="FF0000"/>
                </a:solidFill>
              </a:rPr>
              <a:t>the second period of overtime and the fourth period (if the state plays in quarters.)</a:t>
            </a:r>
          </a:p>
          <a:p>
            <a:pPr eaLnBrk="1" hangingPunct="1">
              <a:defRPr/>
            </a:pPr>
            <a:endParaRPr lang="en-US" dirty="0"/>
          </a:p>
        </p:txBody>
      </p:sp>
      <p:sp>
        <p:nvSpPr>
          <p:cNvPr id="4" name="Footer Placeholder 3">
            <a:extLst>
              <a:ext uri="{FF2B5EF4-FFF2-40B4-BE49-F238E27FC236}">
                <a16:creationId xmlns:a16="http://schemas.microsoft.com/office/drawing/2014/main" xmlns="" id="{804E2FDB-0725-4098-AF07-867DF38473FD}"/>
              </a:ext>
            </a:extLst>
          </p:cNvPr>
          <p:cNvSpPr>
            <a:spLocks noGrp="1"/>
          </p:cNvSpPr>
          <p:nvPr>
            <p:ph type="ftr" sz="quarter" idx="11"/>
          </p:nvPr>
        </p:nvSpPr>
        <p:spPr/>
        <p:txBody>
          <a:bodyPr/>
          <a:lstStyle/>
          <a:p>
            <a:pPr>
              <a:defRPr/>
            </a:pPr>
            <a:r>
              <a:rPr lang="en-US"/>
              <a:t>www.nfhs.org</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D1E8193-2351-416A-BEE9-8B6633149DA4}"/>
              </a:ext>
            </a:extLst>
          </p:cNvPr>
          <p:cNvSpPr>
            <a:spLocks noGrp="1"/>
          </p:cNvSpPr>
          <p:nvPr>
            <p:ph type="title"/>
          </p:nvPr>
        </p:nvSpPr>
        <p:spPr/>
        <p:txBody>
          <a:bodyPr/>
          <a:lstStyle/>
          <a:p>
            <a:pPr eaLnBrk="1" hangingPunct="1">
              <a:defRPr/>
            </a:pPr>
            <a:r>
              <a:rPr lang="en-US" sz="4000" dirty="0"/>
              <a:t>7-4-3 Time-Out and In</a:t>
            </a:r>
          </a:p>
        </p:txBody>
      </p:sp>
      <p:sp>
        <p:nvSpPr>
          <p:cNvPr id="4" name="Footer Placeholder 3">
            <a:extLst>
              <a:ext uri="{FF2B5EF4-FFF2-40B4-BE49-F238E27FC236}">
                <a16:creationId xmlns:a16="http://schemas.microsoft.com/office/drawing/2014/main" xmlns="" id="{45E8E008-4F20-4D1D-8CF9-E04E502C0678}"/>
              </a:ext>
            </a:extLst>
          </p:cNvPr>
          <p:cNvSpPr>
            <a:spLocks noGrp="1"/>
          </p:cNvSpPr>
          <p:nvPr>
            <p:ph type="ftr" sz="quarter" idx="11"/>
          </p:nvPr>
        </p:nvSpPr>
        <p:spPr/>
        <p:txBody>
          <a:bodyPr/>
          <a:lstStyle/>
          <a:p>
            <a:pPr eaLnBrk="1" hangingPunct="1">
              <a:defRPr/>
            </a:pPr>
            <a:r>
              <a:rPr lang="en-US">
                <a:solidFill>
                  <a:srgbClr val="414B56"/>
                </a:solidFill>
              </a:rPr>
              <a:t>www.nfhs.org</a:t>
            </a:r>
          </a:p>
        </p:txBody>
      </p:sp>
      <p:sp>
        <p:nvSpPr>
          <p:cNvPr id="97284" name="Content Placeholder 2">
            <a:extLst>
              <a:ext uri="{FF2B5EF4-FFF2-40B4-BE49-F238E27FC236}">
                <a16:creationId xmlns:a16="http://schemas.microsoft.com/office/drawing/2014/main" xmlns="" id="{5A658B21-979A-4FEE-97A6-2354E7025589}"/>
              </a:ext>
            </a:extLst>
          </p:cNvPr>
          <p:cNvSpPr>
            <a:spLocks noGrp="1" noChangeArrowheads="1"/>
          </p:cNvSpPr>
          <p:nvPr>
            <p:ph idx="1"/>
          </p:nvPr>
        </p:nvSpPr>
        <p:spPr>
          <a:xfrm>
            <a:off x="7434263" y="1971675"/>
            <a:ext cx="3775075" cy="4364038"/>
          </a:xfrm>
        </p:spPr>
        <p:txBody>
          <a:bodyPr/>
          <a:lstStyle/>
          <a:p>
            <a:pPr marL="0" indent="0">
              <a:spcBef>
                <a:spcPct val="30000"/>
              </a:spcBef>
              <a:buFont typeface="Wingdings" panose="05000000000000000000" pitchFamily="2" charset="2"/>
              <a:buNone/>
            </a:pPr>
            <a:r>
              <a:rPr lang="en-US" altLang="en-US" sz="2400" b="1"/>
              <a:t>The clock shall be stopped when a substitute by the team in the lead is beckoned on the field in the final five minutes of the second period only during regulation time , </a:t>
            </a:r>
            <a:r>
              <a:rPr lang="en-US" altLang="en-US" sz="2400">
                <a:solidFill>
                  <a:srgbClr val="FF0000"/>
                </a:solidFill>
              </a:rPr>
              <a:t>the second period of overtime and the fourth period (if the state plays in quarters).</a:t>
            </a:r>
          </a:p>
        </p:txBody>
      </p:sp>
      <p:pic>
        <p:nvPicPr>
          <p:cNvPr id="97285" name="Picture 5">
            <a:extLst>
              <a:ext uri="{FF2B5EF4-FFF2-40B4-BE49-F238E27FC236}">
                <a16:creationId xmlns:a16="http://schemas.microsoft.com/office/drawing/2014/main" xmlns="" id="{72B12FE6-58D2-4500-8214-C5393D0D84B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3025" y="1971675"/>
            <a:ext cx="5478463" cy="446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A375CED-2924-43B4-9073-5EF659A5CCEC}"/>
              </a:ext>
            </a:extLst>
          </p:cNvPr>
          <p:cNvSpPr>
            <a:spLocks noGrp="1"/>
          </p:cNvSpPr>
          <p:nvPr>
            <p:ph type="title"/>
          </p:nvPr>
        </p:nvSpPr>
        <p:spPr/>
        <p:txBody>
          <a:bodyPr/>
          <a:lstStyle/>
          <a:p>
            <a:pPr eaLnBrk="1" hangingPunct="1">
              <a:defRPr/>
            </a:pPr>
            <a:r>
              <a:rPr lang="en-US" dirty="0"/>
              <a:t>Rule 3-4-3 substitutions - NEW</a:t>
            </a:r>
          </a:p>
        </p:txBody>
      </p:sp>
      <p:sp>
        <p:nvSpPr>
          <p:cNvPr id="3" name="Content Placeholder 2">
            <a:extLst>
              <a:ext uri="{FF2B5EF4-FFF2-40B4-BE49-F238E27FC236}">
                <a16:creationId xmlns:a16="http://schemas.microsoft.com/office/drawing/2014/main" xmlns="" id="{FD82E82A-1AF1-4B55-BDD2-E52D7DC19055}"/>
              </a:ext>
            </a:extLst>
          </p:cNvPr>
          <p:cNvSpPr>
            <a:spLocks noGrp="1"/>
          </p:cNvSpPr>
          <p:nvPr>
            <p:ph idx="1"/>
          </p:nvPr>
        </p:nvSpPr>
        <p:spPr/>
        <p:txBody>
          <a:bodyPr/>
          <a:lstStyle/>
          <a:p>
            <a:pPr marL="0" indent="0" eaLnBrk="1" hangingPunct="1">
              <a:buFont typeface="Wingdings" panose="05000000000000000000" pitchFamily="2" charset="2"/>
              <a:buNone/>
              <a:defRPr/>
            </a:pPr>
            <a:endParaRPr lang="en-US" sz="3600" dirty="0"/>
          </a:p>
          <a:p>
            <a:pPr marL="0" indent="0" eaLnBrk="1" hangingPunct="1">
              <a:buFont typeface="Wingdings" panose="05000000000000000000" pitchFamily="2" charset="2"/>
              <a:buNone/>
              <a:defRPr/>
            </a:pPr>
            <a:r>
              <a:rPr lang="en-US" sz="3600" dirty="0"/>
              <a:t>The clock shall be stopped when a substitute by the team in the lead is beckoned on the field in the final five minutes of the second period only, </a:t>
            </a:r>
            <a:r>
              <a:rPr lang="en-US" sz="3600" dirty="0">
                <a:solidFill>
                  <a:srgbClr val="FF0000"/>
                </a:solidFill>
              </a:rPr>
              <a:t>in the second period of overtime or in the fourth quarter (when quarters are used.)</a:t>
            </a:r>
          </a:p>
          <a:p>
            <a:pPr eaLnBrk="1" hangingPunct="1">
              <a:defRPr/>
            </a:pPr>
            <a:endParaRPr lang="en-US" dirty="0"/>
          </a:p>
        </p:txBody>
      </p:sp>
      <p:sp>
        <p:nvSpPr>
          <p:cNvPr id="4" name="Footer Placeholder 3">
            <a:extLst>
              <a:ext uri="{FF2B5EF4-FFF2-40B4-BE49-F238E27FC236}">
                <a16:creationId xmlns:a16="http://schemas.microsoft.com/office/drawing/2014/main" xmlns="" id="{81574490-D417-49F9-90E6-F2E0592DE5E0}"/>
              </a:ext>
            </a:extLst>
          </p:cNvPr>
          <p:cNvSpPr>
            <a:spLocks noGrp="1"/>
          </p:cNvSpPr>
          <p:nvPr>
            <p:ph type="ftr" sz="quarter" idx="11"/>
          </p:nvPr>
        </p:nvSpPr>
        <p:spPr/>
        <p:txBody>
          <a:bodyPr/>
          <a:lstStyle/>
          <a:p>
            <a:pPr>
              <a:defRPr/>
            </a:pPr>
            <a:r>
              <a:rPr lang="en-US"/>
              <a:t>www.nfhs.org</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1EBCA58-EB31-40C7-A1FE-42AC96BB5A89}"/>
              </a:ext>
            </a:extLst>
          </p:cNvPr>
          <p:cNvSpPr>
            <a:spLocks noGrp="1"/>
          </p:cNvSpPr>
          <p:nvPr>
            <p:ph type="title"/>
          </p:nvPr>
        </p:nvSpPr>
        <p:spPr/>
        <p:txBody>
          <a:bodyPr/>
          <a:lstStyle/>
          <a:p>
            <a:pPr eaLnBrk="1" hangingPunct="1">
              <a:defRPr/>
            </a:pPr>
            <a:r>
              <a:rPr lang="en-US" sz="3600" dirty="0"/>
              <a:t>3-4-3 substitutions</a:t>
            </a:r>
            <a:endParaRPr lang="en-US" dirty="0"/>
          </a:p>
        </p:txBody>
      </p:sp>
      <p:sp>
        <p:nvSpPr>
          <p:cNvPr id="4" name="Footer Placeholder 3">
            <a:extLst>
              <a:ext uri="{FF2B5EF4-FFF2-40B4-BE49-F238E27FC236}">
                <a16:creationId xmlns:a16="http://schemas.microsoft.com/office/drawing/2014/main" xmlns="" id="{7FD8B033-0FCF-4E28-B1F6-679AD9FBDDD2}"/>
              </a:ext>
            </a:extLst>
          </p:cNvPr>
          <p:cNvSpPr>
            <a:spLocks noGrp="1"/>
          </p:cNvSpPr>
          <p:nvPr>
            <p:ph type="ftr" sz="quarter" idx="11"/>
          </p:nvPr>
        </p:nvSpPr>
        <p:spPr/>
        <p:txBody>
          <a:bodyPr/>
          <a:lstStyle/>
          <a:p>
            <a:pPr eaLnBrk="1" hangingPunct="1">
              <a:defRPr/>
            </a:pPr>
            <a:r>
              <a:rPr lang="en-US">
                <a:solidFill>
                  <a:srgbClr val="414B56"/>
                </a:solidFill>
              </a:rPr>
              <a:t>www.nfhs.org</a:t>
            </a:r>
          </a:p>
        </p:txBody>
      </p:sp>
      <p:sp>
        <p:nvSpPr>
          <p:cNvPr id="101380" name="Content Placeholder 2">
            <a:extLst>
              <a:ext uri="{FF2B5EF4-FFF2-40B4-BE49-F238E27FC236}">
                <a16:creationId xmlns:a16="http://schemas.microsoft.com/office/drawing/2014/main" xmlns="" id="{70432197-CAF0-485F-9E43-E31F99A806A2}"/>
              </a:ext>
            </a:extLst>
          </p:cNvPr>
          <p:cNvSpPr>
            <a:spLocks noGrp="1" noChangeArrowheads="1"/>
          </p:cNvSpPr>
          <p:nvPr>
            <p:ph idx="1"/>
          </p:nvPr>
        </p:nvSpPr>
        <p:spPr>
          <a:xfrm>
            <a:off x="7083425" y="2068513"/>
            <a:ext cx="4603750" cy="4264025"/>
          </a:xfrm>
        </p:spPr>
        <p:txBody>
          <a:bodyPr/>
          <a:lstStyle/>
          <a:p>
            <a:pPr eaLnBrk="1" hangingPunct="1"/>
            <a:r>
              <a:rPr lang="en-US" altLang="en-US" sz="2800"/>
              <a:t>The clock shall be stopped when a substitute by the team in the lead is beckoned onto the field in the final five minutes of the second period, </a:t>
            </a:r>
            <a:r>
              <a:rPr lang="en-US" altLang="en-US" sz="2800">
                <a:solidFill>
                  <a:srgbClr val="FF0000"/>
                </a:solidFill>
              </a:rPr>
              <a:t>in the fourth quarter (if the game is played in quarters) and in the second period of the overtime</a:t>
            </a:r>
            <a:r>
              <a:rPr lang="en-US" altLang="en-US" sz="2800"/>
              <a:t>.</a:t>
            </a:r>
          </a:p>
          <a:p>
            <a:pPr eaLnBrk="1" hangingPunct="1"/>
            <a:endParaRPr lang="en-US" altLang="en-US"/>
          </a:p>
        </p:txBody>
      </p:sp>
      <p:pic>
        <p:nvPicPr>
          <p:cNvPr id="101381" name="Picture 6">
            <a:extLst>
              <a:ext uri="{FF2B5EF4-FFF2-40B4-BE49-F238E27FC236}">
                <a16:creationId xmlns:a16="http://schemas.microsoft.com/office/drawing/2014/main" xmlns="" id="{8E8CFB27-1C5C-4438-826B-79CEBD4E7A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6688" y="1960563"/>
            <a:ext cx="5449887" cy="447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AA28D6E-99FE-4E2A-B272-A40B096EE0FC}"/>
              </a:ext>
            </a:extLst>
          </p:cNvPr>
          <p:cNvSpPr>
            <a:spLocks noGrp="1"/>
          </p:cNvSpPr>
          <p:nvPr>
            <p:ph type="title"/>
          </p:nvPr>
        </p:nvSpPr>
        <p:spPr/>
        <p:txBody>
          <a:bodyPr/>
          <a:lstStyle/>
          <a:p>
            <a:pPr eaLnBrk="1" hangingPunct="1">
              <a:defRPr/>
            </a:pPr>
            <a:r>
              <a:rPr lang="en-US" dirty="0"/>
              <a:t>Rule 9-2-1 drop ball</a:t>
            </a:r>
          </a:p>
        </p:txBody>
      </p:sp>
      <p:sp>
        <p:nvSpPr>
          <p:cNvPr id="3" name="Content Placeholder 2">
            <a:extLst>
              <a:ext uri="{FF2B5EF4-FFF2-40B4-BE49-F238E27FC236}">
                <a16:creationId xmlns:a16="http://schemas.microsoft.com/office/drawing/2014/main" xmlns="" id="{D254BFE2-A1A2-42EC-958E-E3848E3298DD}"/>
              </a:ext>
            </a:extLst>
          </p:cNvPr>
          <p:cNvSpPr>
            <a:spLocks noGrp="1"/>
          </p:cNvSpPr>
          <p:nvPr>
            <p:ph idx="1"/>
          </p:nvPr>
        </p:nvSpPr>
        <p:spPr/>
        <p:txBody>
          <a:bodyPr/>
          <a:lstStyle/>
          <a:p>
            <a:pPr marL="0" indent="0" eaLnBrk="1" hangingPunct="1">
              <a:buFont typeface="Wingdings" panose="05000000000000000000" pitchFamily="2" charset="2"/>
              <a:buNone/>
              <a:defRPr/>
            </a:pPr>
            <a:r>
              <a:rPr lang="en-US" dirty="0"/>
              <a:t>The game is restarted with a drop ball:</a:t>
            </a:r>
          </a:p>
          <a:p>
            <a:pPr eaLnBrk="1" hangingPunct="1">
              <a:defRPr/>
            </a:pPr>
            <a:r>
              <a:rPr lang="en-US" dirty="0"/>
              <a:t>a. when the ball is caused to go out of bounds by two opponents simultaneously;</a:t>
            </a:r>
          </a:p>
          <a:p>
            <a:pPr eaLnBrk="1" hangingPunct="1">
              <a:defRPr/>
            </a:pPr>
            <a:r>
              <a:rPr lang="en-US" dirty="0"/>
              <a:t>b. when the ball becomes deflated;</a:t>
            </a:r>
          </a:p>
          <a:p>
            <a:pPr eaLnBrk="1" hangingPunct="1">
              <a:defRPr/>
            </a:pPr>
            <a:r>
              <a:rPr lang="en-US" dirty="0"/>
              <a:t>c. following temporary suspension of play for an injury or unusual situation </a:t>
            </a:r>
            <a:r>
              <a:rPr lang="en-US" b="1" u="sng" dirty="0"/>
              <a:t>and a goalkeeper is not in possession of the ball.</a:t>
            </a:r>
          </a:p>
          <a:p>
            <a:pPr eaLnBrk="1" hangingPunct="1">
              <a:defRPr/>
            </a:pPr>
            <a:r>
              <a:rPr lang="en-US" dirty="0"/>
              <a:t>d. when simultaneous fouls of the same degree occur by opponents.</a:t>
            </a:r>
          </a:p>
        </p:txBody>
      </p:sp>
      <p:sp>
        <p:nvSpPr>
          <p:cNvPr id="4" name="Footer Placeholder 3">
            <a:extLst>
              <a:ext uri="{FF2B5EF4-FFF2-40B4-BE49-F238E27FC236}">
                <a16:creationId xmlns:a16="http://schemas.microsoft.com/office/drawing/2014/main" xmlns="" id="{68A98D07-8196-436F-A6F0-EE4DEEF7EBFE}"/>
              </a:ext>
            </a:extLst>
          </p:cNvPr>
          <p:cNvSpPr>
            <a:spLocks noGrp="1"/>
          </p:cNvSpPr>
          <p:nvPr>
            <p:ph type="ftr" sz="quarter" idx="11"/>
          </p:nvPr>
        </p:nvSpPr>
        <p:spPr/>
        <p:txBody>
          <a:bodyPr/>
          <a:lstStyle/>
          <a:p>
            <a:pPr>
              <a:defRPr/>
            </a:pPr>
            <a:r>
              <a:rPr lang="en-US"/>
              <a:t>www.nfhs.org</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67E0739-06A4-437E-BC52-D52F61226D3F}"/>
              </a:ext>
            </a:extLst>
          </p:cNvPr>
          <p:cNvSpPr>
            <a:spLocks noGrp="1"/>
          </p:cNvSpPr>
          <p:nvPr>
            <p:ph type="title"/>
          </p:nvPr>
        </p:nvSpPr>
        <p:spPr/>
        <p:txBody>
          <a:bodyPr/>
          <a:lstStyle/>
          <a:p>
            <a:pPr eaLnBrk="1" hangingPunct="1">
              <a:defRPr/>
            </a:pPr>
            <a:r>
              <a:rPr lang="en-US" dirty="0"/>
              <a:t>9-2-1   Drop Ball</a:t>
            </a:r>
          </a:p>
        </p:txBody>
      </p:sp>
      <p:sp>
        <p:nvSpPr>
          <p:cNvPr id="105475" name="Content Placeholder 2">
            <a:extLst>
              <a:ext uri="{FF2B5EF4-FFF2-40B4-BE49-F238E27FC236}">
                <a16:creationId xmlns:a16="http://schemas.microsoft.com/office/drawing/2014/main" xmlns="" id="{31DDF219-3BB6-4D06-9F7C-BCC47C4B1A1D}"/>
              </a:ext>
            </a:extLst>
          </p:cNvPr>
          <p:cNvSpPr>
            <a:spLocks noGrp="1" noChangeArrowheads="1"/>
          </p:cNvSpPr>
          <p:nvPr>
            <p:ph idx="1"/>
          </p:nvPr>
        </p:nvSpPr>
        <p:spPr>
          <a:xfrm>
            <a:off x="2624138" y="5703888"/>
            <a:ext cx="7875587" cy="623887"/>
          </a:xfrm>
        </p:spPr>
        <p:txBody>
          <a:bodyPr/>
          <a:lstStyle/>
          <a:p>
            <a:pPr marL="0" indent="0" eaLnBrk="1" hangingPunct="1">
              <a:buFont typeface="Wingdings" panose="05000000000000000000" pitchFamily="2" charset="2"/>
              <a:buNone/>
            </a:pPr>
            <a:r>
              <a:rPr lang="en-US" altLang="en-US" sz="1800" b="1"/>
              <a:t>Unless a goalkeeper is in possession of the ball, the restart following a temporary suspension of play for an injury or unusual situation is a drop ball.</a:t>
            </a:r>
            <a:endParaRPr lang="en-US" altLang="en-US" sz="1800"/>
          </a:p>
        </p:txBody>
      </p:sp>
      <p:sp>
        <p:nvSpPr>
          <p:cNvPr id="4" name="Footer Placeholder 3">
            <a:extLst>
              <a:ext uri="{FF2B5EF4-FFF2-40B4-BE49-F238E27FC236}">
                <a16:creationId xmlns:a16="http://schemas.microsoft.com/office/drawing/2014/main" xmlns="" id="{F6CAA096-FB56-4DCC-8C5E-089BD2D4091F}"/>
              </a:ext>
            </a:extLst>
          </p:cNvPr>
          <p:cNvSpPr>
            <a:spLocks noGrp="1"/>
          </p:cNvSpPr>
          <p:nvPr>
            <p:ph type="ftr" sz="quarter" idx="11"/>
          </p:nvPr>
        </p:nvSpPr>
        <p:spPr/>
        <p:txBody>
          <a:bodyPr/>
          <a:lstStyle/>
          <a:p>
            <a:pPr>
              <a:defRPr/>
            </a:pPr>
            <a:r>
              <a:rPr lang="en-US"/>
              <a:t>www.nfhs.org</a:t>
            </a:r>
          </a:p>
        </p:txBody>
      </p:sp>
      <p:pic>
        <p:nvPicPr>
          <p:cNvPr id="105477" name="Picture 5">
            <a:extLst>
              <a:ext uri="{FF2B5EF4-FFF2-40B4-BE49-F238E27FC236}">
                <a16:creationId xmlns:a16="http://schemas.microsoft.com/office/drawing/2014/main" xmlns="" id="{E40C73E3-9A19-4A42-89D6-9574FC41EE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4863" y="1925638"/>
            <a:ext cx="5956300" cy="377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203B5B0-CCCA-4515-ACB9-279F574D2DE8}"/>
              </a:ext>
            </a:extLst>
          </p:cNvPr>
          <p:cNvSpPr>
            <a:spLocks noGrp="1"/>
          </p:cNvSpPr>
          <p:nvPr>
            <p:ph type="title"/>
          </p:nvPr>
        </p:nvSpPr>
        <p:spPr/>
        <p:txBody>
          <a:bodyPr/>
          <a:lstStyle/>
          <a:p>
            <a:pPr eaLnBrk="1" hangingPunct="1">
              <a:defRPr/>
            </a:pPr>
            <a:r>
              <a:rPr lang="en-US" dirty="0"/>
              <a:t>Rule 9-2-3 drop ball</a:t>
            </a:r>
          </a:p>
        </p:txBody>
      </p:sp>
      <p:sp>
        <p:nvSpPr>
          <p:cNvPr id="107523" name="Content Placeholder 2">
            <a:extLst>
              <a:ext uri="{FF2B5EF4-FFF2-40B4-BE49-F238E27FC236}">
                <a16:creationId xmlns:a16="http://schemas.microsoft.com/office/drawing/2014/main" xmlns="" id="{AF621BA5-8AD8-4588-9978-B44737F4EFFE}"/>
              </a:ext>
            </a:extLst>
          </p:cNvPr>
          <p:cNvSpPr>
            <a:spLocks noGrp="1" noChangeArrowheads="1"/>
          </p:cNvSpPr>
          <p:nvPr>
            <p:ph idx="1"/>
          </p:nvPr>
        </p:nvSpPr>
        <p:spPr/>
        <p:txBody>
          <a:bodyPr/>
          <a:lstStyle/>
          <a:p>
            <a:pPr marL="0" indent="0" eaLnBrk="1" hangingPunct="1">
              <a:buFont typeface="Wingdings" panose="05000000000000000000" pitchFamily="2" charset="2"/>
              <a:buNone/>
            </a:pPr>
            <a:r>
              <a:rPr lang="en-US" altLang="en-US" sz="4000"/>
              <a:t>The ball is dropped by an official from waist level to the ground. </a:t>
            </a:r>
            <a:r>
              <a:rPr lang="en-US" altLang="en-US" sz="4000" b="1" u="sng"/>
              <a:t>Any number of players may contest a dropped ball (including the goalkeepers); a referee cannot decide who may contest a dropped ball or its outcome.</a:t>
            </a:r>
          </a:p>
        </p:txBody>
      </p:sp>
      <p:sp>
        <p:nvSpPr>
          <p:cNvPr id="4" name="Footer Placeholder 3">
            <a:extLst>
              <a:ext uri="{FF2B5EF4-FFF2-40B4-BE49-F238E27FC236}">
                <a16:creationId xmlns:a16="http://schemas.microsoft.com/office/drawing/2014/main" xmlns="" id="{28D8CD75-E031-438F-9FC8-22F7A2059707}"/>
              </a:ext>
            </a:extLst>
          </p:cNvPr>
          <p:cNvSpPr>
            <a:spLocks noGrp="1"/>
          </p:cNvSpPr>
          <p:nvPr>
            <p:ph type="ftr" sz="quarter" idx="11"/>
          </p:nvPr>
        </p:nvSpPr>
        <p:spPr/>
        <p:txBody>
          <a:bodyPr/>
          <a:lstStyle/>
          <a:p>
            <a:pPr>
              <a:defRPr/>
            </a:pPr>
            <a:r>
              <a:rPr lang="en-US"/>
              <a:t>www.nfhs.org</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07C1E3B-8D40-448B-B06A-2578B8F3E14F}"/>
              </a:ext>
            </a:extLst>
          </p:cNvPr>
          <p:cNvSpPr>
            <a:spLocks noGrp="1"/>
          </p:cNvSpPr>
          <p:nvPr>
            <p:ph type="title"/>
          </p:nvPr>
        </p:nvSpPr>
        <p:spPr/>
        <p:txBody>
          <a:bodyPr/>
          <a:lstStyle/>
          <a:p>
            <a:pPr eaLnBrk="1" hangingPunct="1">
              <a:defRPr/>
            </a:pPr>
            <a:r>
              <a:rPr lang="en-US" dirty="0"/>
              <a:t>9-2-3   Drop Ball </a:t>
            </a:r>
          </a:p>
        </p:txBody>
      </p:sp>
      <p:sp>
        <p:nvSpPr>
          <p:cNvPr id="109571" name="Content Placeholder 2">
            <a:extLst>
              <a:ext uri="{FF2B5EF4-FFF2-40B4-BE49-F238E27FC236}">
                <a16:creationId xmlns:a16="http://schemas.microsoft.com/office/drawing/2014/main" xmlns="" id="{3C308263-21F0-4F1F-AB23-84C2EB23C5DE}"/>
              </a:ext>
            </a:extLst>
          </p:cNvPr>
          <p:cNvSpPr>
            <a:spLocks noGrp="1" noChangeArrowheads="1"/>
          </p:cNvSpPr>
          <p:nvPr>
            <p:ph idx="1"/>
          </p:nvPr>
        </p:nvSpPr>
        <p:spPr>
          <a:xfrm>
            <a:off x="2505075" y="5329238"/>
            <a:ext cx="7875588" cy="923925"/>
          </a:xfrm>
        </p:spPr>
        <p:txBody>
          <a:bodyPr/>
          <a:lstStyle/>
          <a:p>
            <a:pPr marL="0" indent="0" eaLnBrk="1" hangingPunct="1">
              <a:buFont typeface="Wingdings" panose="05000000000000000000" pitchFamily="2" charset="2"/>
              <a:buNone/>
            </a:pPr>
            <a:r>
              <a:rPr lang="en-US" altLang="en-US" b="1"/>
              <a:t>Any number of players may contest a dropped ball, including goalkeepers.</a:t>
            </a:r>
            <a:endParaRPr lang="en-US" altLang="en-US"/>
          </a:p>
        </p:txBody>
      </p:sp>
      <p:sp>
        <p:nvSpPr>
          <p:cNvPr id="4" name="Footer Placeholder 3">
            <a:extLst>
              <a:ext uri="{FF2B5EF4-FFF2-40B4-BE49-F238E27FC236}">
                <a16:creationId xmlns:a16="http://schemas.microsoft.com/office/drawing/2014/main" xmlns="" id="{E2E9D079-990D-4F00-83C0-8C8AE026794F}"/>
              </a:ext>
            </a:extLst>
          </p:cNvPr>
          <p:cNvSpPr>
            <a:spLocks noGrp="1"/>
          </p:cNvSpPr>
          <p:nvPr>
            <p:ph type="ftr" sz="quarter" idx="11"/>
          </p:nvPr>
        </p:nvSpPr>
        <p:spPr/>
        <p:txBody>
          <a:bodyPr/>
          <a:lstStyle/>
          <a:p>
            <a:pPr>
              <a:defRPr/>
            </a:pPr>
            <a:r>
              <a:rPr lang="en-US"/>
              <a:t>www.nfhs.org</a:t>
            </a:r>
          </a:p>
        </p:txBody>
      </p:sp>
      <p:pic>
        <p:nvPicPr>
          <p:cNvPr id="109573" name="Picture 5">
            <a:extLst>
              <a:ext uri="{FF2B5EF4-FFF2-40B4-BE49-F238E27FC236}">
                <a16:creationId xmlns:a16="http://schemas.microsoft.com/office/drawing/2014/main" xmlns="" id="{33B762B9-0D01-4D17-9C64-585133D5444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5075" y="2060575"/>
            <a:ext cx="7875588" cy="319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92C5B94-CE38-4ED5-8EA1-8CCAE7FEC83B}"/>
              </a:ext>
            </a:extLst>
          </p:cNvPr>
          <p:cNvSpPr>
            <a:spLocks noGrp="1"/>
          </p:cNvSpPr>
          <p:nvPr>
            <p:ph type="title"/>
          </p:nvPr>
        </p:nvSpPr>
        <p:spPr/>
        <p:txBody>
          <a:bodyPr/>
          <a:lstStyle/>
          <a:p>
            <a:pPr eaLnBrk="1" hangingPunct="1">
              <a:defRPr/>
            </a:pPr>
            <a:r>
              <a:rPr lang="en-US" dirty="0"/>
              <a:t>Rule 9-2-5 drop ball NEW</a:t>
            </a:r>
          </a:p>
        </p:txBody>
      </p:sp>
      <p:sp>
        <p:nvSpPr>
          <p:cNvPr id="3" name="Content Placeholder 2">
            <a:extLst>
              <a:ext uri="{FF2B5EF4-FFF2-40B4-BE49-F238E27FC236}">
                <a16:creationId xmlns:a16="http://schemas.microsoft.com/office/drawing/2014/main" xmlns="" id="{93FCB3EB-A6CC-4A64-AD36-9DF8F8B0E91F}"/>
              </a:ext>
            </a:extLst>
          </p:cNvPr>
          <p:cNvSpPr>
            <a:spLocks noGrp="1"/>
          </p:cNvSpPr>
          <p:nvPr>
            <p:ph idx="1"/>
          </p:nvPr>
        </p:nvSpPr>
        <p:spPr/>
        <p:txBody>
          <a:bodyPr/>
          <a:lstStyle/>
          <a:p>
            <a:pPr marL="0" indent="0" eaLnBrk="1" hangingPunct="1">
              <a:buFont typeface="Wingdings" panose="05000000000000000000" pitchFamily="2" charset="2"/>
              <a:buNone/>
              <a:defRPr/>
            </a:pPr>
            <a:r>
              <a:rPr lang="en-US" sz="3600" dirty="0"/>
              <a:t>The ball shall be dropped again if it touches a player before it touches the ground or leaves the field of play after it touches the ground without touching a player. </a:t>
            </a:r>
          </a:p>
          <a:p>
            <a:pPr eaLnBrk="1" hangingPunct="1">
              <a:defRPr/>
            </a:pPr>
            <a:endParaRPr lang="en-US" dirty="0"/>
          </a:p>
        </p:txBody>
      </p:sp>
      <p:sp>
        <p:nvSpPr>
          <p:cNvPr id="4" name="Footer Placeholder 3">
            <a:extLst>
              <a:ext uri="{FF2B5EF4-FFF2-40B4-BE49-F238E27FC236}">
                <a16:creationId xmlns:a16="http://schemas.microsoft.com/office/drawing/2014/main" xmlns="" id="{8D3C70BB-B692-403A-A517-D08F3318436A}"/>
              </a:ext>
            </a:extLst>
          </p:cNvPr>
          <p:cNvSpPr>
            <a:spLocks noGrp="1"/>
          </p:cNvSpPr>
          <p:nvPr>
            <p:ph type="ftr" sz="quarter" idx="11"/>
          </p:nvPr>
        </p:nvSpPr>
        <p:spPr/>
        <p:txBody>
          <a:bodyPr/>
          <a:lstStyle/>
          <a:p>
            <a:pPr>
              <a:defRPr/>
            </a:pPr>
            <a:r>
              <a:rPr lang="en-US"/>
              <a:t>www.nfhs.org</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1658B07-A499-4AF0-8FEC-F798CDB70644}"/>
              </a:ext>
            </a:extLst>
          </p:cNvPr>
          <p:cNvSpPr>
            <a:spLocks noGrp="1"/>
          </p:cNvSpPr>
          <p:nvPr>
            <p:ph type="title"/>
          </p:nvPr>
        </p:nvSpPr>
        <p:spPr>
          <a:xfrm>
            <a:off x="963613" y="4406900"/>
            <a:ext cx="8867775" cy="1362075"/>
          </a:xfrm>
        </p:spPr>
        <p:txBody>
          <a:bodyPr/>
          <a:lstStyle/>
          <a:p>
            <a:pPr>
              <a:defRPr/>
            </a:pPr>
            <a:r>
              <a:rPr lang="en-US" dirty="0"/>
              <a:t>SOCCER</a:t>
            </a:r>
            <a:br>
              <a:rPr lang="en-US" dirty="0"/>
            </a:br>
            <a:r>
              <a:rPr lang="en-US" dirty="0"/>
              <a:t>RULES book CORRECTION</a:t>
            </a:r>
          </a:p>
        </p:txBody>
      </p:sp>
      <p:sp>
        <p:nvSpPr>
          <p:cNvPr id="76803" name="Text Placeholder 2">
            <a:extLst>
              <a:ext uri="{FF2B5EF4-FFF2-40B4-BE49-F238E27FC236}">
                <a16:creationId xmlns:a16="http://schemas.microsoft.com/office/drawing/2014/main" xmlns="" id="{4649F0A4-CC3B-47E9-AE4A-CC7DB76598D8}"/>
              </a:ext>
            </a:extLst>
          </p:cNvPr>
          <p:cNvSpPr>
            <a:spLocks noGrp="1" noChangeArrowheads="1"/>
          </p:cNvSpPr>
          <p:nvPr>
            <p:ph type="body" idx="1"/>
          </p:nvPr>
        </p:nvSpPr>
        <p:spPr>
          <a:xfrm>
            <a:off x="963613" y="2906713"/>
            <a:ext cx="10363200" cy="1500187"/>
          </a:xfrm>
        </p:spPr>
        <p:txBody>
          <a:bodyPr/>
          <a:lstStyle/>
          <a:p>
            <a:r>
              <a:rPr lang="en-US" altLang="en-US" sz="3600"/>
              <a:t>2019-20  NFHS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8C43F5D-84CC-4678-BF09-56E7661C8C6B}"/>
              </a:ext>
            </a:extLst>
          </p:cNvPr>
          <p:cNvSpPr>
            <a:spLocks noGrp="1"/>
          </p:cNvSpPr>
          <p:nvPr>
            <p:ph type="title"/>
          </p:nvPr>
        </p:nvSpPr>
        <p:spPr/>
        <p:txBody>
          <a:bodyPr/>
          <a:lstStyle/>
          <a:p>
            <a:pPr eaLnBrk="1" hangingPunct="1">
              <a:defRPr/>
            </a:pPr>
            <a:r>
              <a:rPr lang="en-US" dirty="0"/>
              <a:t>9-2-5 Drop Ball </a:t>
            </a:r>
          </a:p>
        </p:txBody>
      </p:sp>
      <p:sp>
        <p:nvSpPr>
          <p:cNvPr id="113667" name="Content Placeholder 2">
            <a:extLst>
              <a:ext uri="{FF2B5EF4-FFF2-40B4-BE49-F238E27FC236}">
                <a16:creationId xmlns:a16="http://schemas.microsoft.com/office/drawing/2014/main" xmlns="" id="{3CE85011-61D0-49D6-A8F9-5CCCCFCC36E7}"/>
              </a:ext>
            </a:extLst>
          </p:cNvPr>
          <p:cNvSpPr>
            <a:spLocks noGrp="1" noChangeArrowheads="1"/>
          </p:cNvSpPr>
          <p:nvPr>
            <p:ph idx="1"/>
          </p:nvPr>
        </p:nvSpPr>
        <p:spPr>
          <a:xfrm>
            <a:off x="2801938" y="5576888"/>
            <a:ext cx="7875587" cy="755650"/>
          </a:xfrm>
        </p:spPr>
        <p:txBody>
          <a:bodyPr/>
          <a:lstStyle/>
          <a:p>
            <a:pPr marL="0" indent="0" eaLnBrk="1" hangingPunct="1">
              <a:buFont typeface="Wingdings" panose="05000000000000000000" pitchFamily="2" charset="2"/>
              <a:buNone/>
            </a:pPr>
            <a:r>
              <a:rPr lang="en-US" altLang="en-US" sz="1800" b="1"/>
              <a:t>The dropped ball is repeated if it touches a player before it touches the ground or it leaves the field of play before it is touched</a:t>
            </a:r>
            <a:r>
              <a:rPr lang="en-US" altLang="en-US" sz="1800"/>
              <a:t>. </a:t>
            </a:r>
          </a:p>
        </p:txBody>
      </p:sp>
      <p:sp>
        <p:nvSpPr>
          <p:cNvPr id="4" name="Footer Placeholder 3">
            <a:extLst>
              <a:ext uri="{FF2B5EF4-FFF2-40B4-BE49-F238E27FC236}">
                <a16:creationId xmlns:a16="http://schemas.microsoft.com/office/drawing/2014/main" xmlns="" id="{70234F12-7A86-4937-8A59-6B65523033DF}"/>
              </a:ext>
            </a:extLst>
          </p:cNvPr>
          <p:cNvSpPr>
            <a:spLocks noGrp="1"/>
          </p:cNvSpPr>
          <p:nvPr>
            <p:ph type="ftr" sz="quarter" idx="11"/>
          </p:nvPr>
        </p:nvSpPr>
        <p:spPr/>
        <p:txBody>
          <a:bodyPr/>
          <a:lstStyle/>
          <a:p>
            <a:pPr>
              <a:defRPr/>
            </a:pPr>
            <a:r>
              <a:rPr lang="en-US"/>
              <a:t>www.nfhs.org</a:t>
            </a:r>
          </a:p>
        </p:txBody>
      </p:sp>
      <p:pic>
        <p:nvPicPr>
          <p:cNvPr id="113669" name="Picture 5">
            <a:extLst>
              <a:ext uri="{FF2B5EF4-FFF2-40B4-BE49-F238E27FC236}">
                <a16:creationId xmlns:a16="http://schemas.microsoft.com/office/drawing/2014/main" xmlns="" id="{BEFAAF97-A32F-447C-8276-7954EDAE9E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9400" y="2103438"/>
            <a:ext cx="7162800" cy="3373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A8B9602-0629-4487-AC12-E583B3B2DCA1}"/>
              </a:ext>
            </a:extLst>
          </p:cNvPr>
          <p:cNvSpPr>
            <a:spLocks noGrp="1"/>
          </p:cNvSpPr>
          <p:nvPr>
            <p:ph type="title"/>
          </p:nvPr>
        </p:nvSpPr>
        <p:spPr/>
        <p:txBody>
          <a:bodyPr/>
          <a:lstStyle/>
          <a:p>
            <a:pPr eaLnBrk="1" hangingPunct="1">
              <a:defRPr/>
            </a:pPr>
            <a:r>
              <a:rPr lang="en-US" dirty="0"/>
              <a:t>Rule 9-2-6 drop ball NEW</a:t>
            </a:r>
          </a:p>
        </p:txBody>
      </p:sp>
      <p:sp>
        <p:nvSpPr>
          <p:cNvPr id="3" name="Content Placeholder 2">
            <a:extLst>
              <a:ext uri="{FF2B5EF4-FFF2-40B4-BE49-F238E27FC236}">
                <a16:creationId xmlns:a16="http://schemas.microsoft.com/office/drawing/2014/main" xmlns="" id="{A46D07C8-A251-4318-957F-C100C04669EA}"/>
              </a:ext>
            </a:extLst>
          </p:cNvPr>
          <p:cNvSpPr>
            <a:spLocks noGrp="1"/>
          </p:cNvSpPr>
          <p:nvPr>
            <p:ph idx="1"/>
          </p:nvPr>
        </p:nvSpPr>
        <p:spPr/>
        <p:txBody>
          <a:bodyPr/>
          <a:lstStyle/>
          <a:p>
            <a:pPr marL="0" indent="0" eaLnBrk="1" hangingPunct="1">
              <a:buFont typeface="Wingdings" panose="05000000000000000000" pitchFamily="2" charset="2"/>
              <a:buNone/>
              <a:defRPr/>
            </a:pPr>
            <a:r>
              <a:rPr lang="en-US" sz="3600" dirty="0"/>
              <a:t>If a dropped ball enters the goal without touching at least two players, play is restarted with a goal kick if it enters the opponent’s goal or a corner kick if it enters the team's own goal, depending on which player touched the ball last.</a:t>
            </a:r>
          </a:p>
          <a:p>
            <a:pPr eaLnBrk="1" hangingPunct="1">
              <a:defRPr/>
            </a:pPr>
            <a:endParaRPr lang="en-US" dirty="0"/>
          </a:p>
        </p:txBody>
      </p:sp>
      <p:sp>
        <p:nvSpPr>
          <p:cNvPr id="4" name="Footer Placeholder 3">
            <a:extLst>
              <a:ext uri="{FF2B5EF4-FFF2-40B4-BE49-F238E27FC236}">
                <a16:creationId xmlns:a16="http://schemas.microsoft.com/office/drawing/2014/main" xmlns="" id="{889193E1-830A-4055-9043-F32269F12AAA}"/>
              </a:ext>
            </a:extLst>
          </p:cNvPr>
          <p:cNvSpPr>
            <a:spLocks noGrp="1"/>
          </p:cNvSpPr>
          <p:nvPr>
            <p:ph type="ftr" sz="quarter" idx="11"/>
          </p:nvPr>
        </p:nvSpPr>
        <p:spPr/>
        <p:txBody>
          <a:bodyPr/>
          <a:lstStyle/>
          <a:p>
            <a:pPr>
              <a:defRPr/>
            </a:pPr>
            <a:r>
              <a:rPr lang="en-US"/>
              <a:t>www.nfhs.org</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E59E13D-C60C-4BA3-B487-057C340B0E09}"/>
              </a:ext>
            </a:extLst>
          </p:cNvPr>
          <p:cNvSpPr>
            <a:spLocks noGrp="1"/>
          </p:cNvSpPr>
          <p:nvPr>
            <p:ph type="title"/>
          </p:nvPr>
        </p:nvSpPr>
        <p:spPr/>
        <p:txBody>
          <a:bodyPr/>
          <a:lstStyle/>
          <a:p>
            <a:pPr eaLnBrk="1" hangingPunct="1">
              <a:defRPr/>
            </a:pPr>
            <a:r>
              <a:rPr lang="en-US" dirty="0"/>
              <a:t>9-2-6  Drop Ball </a:t>
            </a:r>
          </a:p>
        </p:txBody>
      </p:sp>
      <p:sp>
        <p:nvSpPr>
          <p:cNvPr id="117763" name="Content Placeholder 2">
            <a:extLst>
              <a:ext uri="{FF2B5EF4-FFF2-40B4-BE49-F238E27FC236}">
                <a16:creationId xmlns:a16="http://schemas.microsoft.com/office/drawing/2014/main" xmlns="" id="{8DDF969C-1C3E-4023-A75B-CD0DEC5E6673}"/>
              </a:ext>
            </a:extLst>
          </p:cNvPr>
          <p:cNvSpPr>
            <a:spLocks noGrp="1" noChangeArrowheads="1"/>
          </p:cNvSpPr>
          <p:nvPr>
            <p:ph idx="1"/>
          </p:nvPr>
        </p:nvSpPr>
        <p:spPr>
          <a:xfrm>
            <a:off x="2620963" y="5751513"/>
            <a:ext cx="7716837" cy="657225"/>
          </a:xfrm>
        </p:spPr>
        <p:txBody>
          <a:bodyPr/>
          <a:lstStyle/>
          <a:p>
            <a:pPr marL="0" indent="0" eaLnBrk="1" hangingPunct="1">
              <a:buFont typeface="Wingdings" panose="05000000000000000000" pitchFamily="2" charset="2"/>
              <a:buNone/>
            </a:pPr>
            <a:r>
              <a:rPr lang="en-US" altLang="en-US" sz="2000" b="1"/>
              <a:t>A goal cannot be scored directly from a drop ball; the ball must touch at least two players before entering the goal.</a:t>
            </a:r>
            <a:endParaRPr lang="en-US" altLang="en-US" sz="2000"/>
          </a:p>
        </p:txBody>
      </p:sp>
      <p:sp>
        <p:nvSpPr>
          <p:cNvPr id="4" name="Footer Placeholder 3">
            <a:extLst>
              <a:ext uri="{FF2B5EF4-FFF2-40B4-BE49-F238E27FC236}">
                <a16:creationId xmlns:a16="http://schemas.microsoft.com/office/drawing/2014/main" xmlns="" id="{5756B5C1-D8AC-4907-BAF9-1A7387268B41}"/>
              </a:ext>
            </a:extLst>
          </p:cNvPr>
          <p:cNvSpPr>
            <a:spLocks noGrp="1"/>
          </p:cNvSpPr>
          <p:nvPr>
            <p:ph type="ftr" sz="quarter" idx="11"/>
          </p:nvPr>
        </p:nvSpPr>
        <p:spPr/>
        <p:txBody>
          <a:bodyPr/>
          <a:lstStyle/>
          <a:p>
            <a:pPr>
              <a:defRPr/>
            </a:pPr>
            <a:r>
              <a:rPr lang="en-US"/>
              <a:t>www.nfhs.org</a:t>
            </a:r>
          </a:p>
        </p:txBody>
      </p:sp>
      <p:pic>
        <p:nvPicPr>
          <p:cNvPr id="117765" name="Picture 5">
            <a:extLst>
              <a:ext uri="{FF2B5EF4-FFF2-40B4-BE49-F238E27FC236}">
                <a16:creationId xmlns:a16="http://schemas.microsoft.com/office/drawing/2014/main" xmlns="" id="{53E118E8-B2FC-4ADA-9153-A13A9B2A40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3175" y="1914525"/>
            <a:ext cx="7794625" cy="383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792746B-01D1-45C0-A03E-C38467B815AF}"/>
              </a:ext>
            </a:extLst>
          </p:cNvPr>
          <p:cNvSpPr>
            <a:spLocks noGrp="1"/>
          </p:cNvSpPr>
          <p:nvPr>
            <p:ph type="title"/>
          </p:nvPr>
        </p:nvSpPr>
        <p:spPr/>
        <p:txBody>
          <a:bodyPr/>
          <a:lstStyle/>
          <a:p>
            <a:pPr eaLnBrk="1" hangingPunct="1">
              <a:defRPr/>
            </a:pPr>
            <a:r>
              <a:rPr lang="en-US" dirty="0"/>
              <a:t>Rule 9-3 drop ball</a:t>
            </a:r>
          </a:p>
        </p:txBody>
      </p:sp>
      <p:sp>
        <p:nvSpPr>
          <p:cNvPr id="3" name="Content Placeholder 2">
            <a:extLst>
              <a:ext uri="{FF2B5EF4-FFF2-40B4-BE49-F238E27FC236}">
                <a16:creationId xmlns:a16="http://schemas.microsoft.com/office/drawing/2014/main" xmlns="" id="{1ACBB8C9-63B1-4756-89FE-3D6ACE609349}"/>
              </a:ext>
            </a:extLst>
          </p:cNvPr>
          <p:cNvSpPr>
            <a:spLocks noGrp="1"/>
          </p:cNvSpPr>
          <p:nvPr>
            <p:ph idx="1"/>
          </p:nvPr>
        </p:nvSpPr>
        <p:spPr/>
        <p:txBody>
          <a:bodyPr/>
          <a:lstStyle/>
          <a:p>
            <a:pPr marL="0" indent="0" eaLnBrk="1" hangingPunct="1">
              <a:buFont typeface="Wingdings" panose="05000000000000000000" pitchFamily="2" charset="2"/>
              <a:buNone/>
              <a:defRPr/>
            </a:pPr>
            <a:r>
              <a:rPr lang="en-US" sz="3600" dirty="0"/>
              <a:t>In case of a temporary suspension due to injury or any unusual situation the game shall be started by </a:t>
            </a:r>
            <a:r>
              <a:rPr lang="en-US" sz="3600" b="1" u="sng" dirty="0"/>
              <a:t>a drop ball</a:t>
            </a:r>
            <a:r>
              <a:rPr lang="en-US" sz="3600" dirty="0"/>
              <a:t> at the point where the ball was when the play was suspended (except as noted in 14-1-7), </a:t>
            </a:r>
            <a:r>
              <a:rPr lang="en-US" sz="3600" b="1" u="sng" dirty="0"/>
              <a:t>provided the ball was not in the goal area and not in the possession of the goalkeeper.  12-8-2</a:t>
            </a:r>
          </a:p>
          <a:p>
            <a:pPr eaLnBrk="1" hangingPunct="1">
              <a:defRPr/>
            </a:pPr>
            <a:endParaRPr lang="en-US" dirty="0"/>
          </a:p>
        </p:txBody>
      </p:sp>
      <p:sp>
        <p:nvSpPr>
          <p:cNvPr id="4" name="Footer Placeholder 3">
            <a:extLst>
              <a:ext uri="{FF2B5EF4-FFF2-40B4-BE49-F238E27FC236}">
                <a16:creationId xmlns:a16="http://schemas.microsoft.com/office/drawing/2014/main" xmlns="" id="{6ABC1FFF-0276-45CD-A97D-E9F551A067D2}"/>
              </a:ext>
            </a:extLst>
          </p:cNvPr>
          <p:cNvSpPr>
            <a:spLocks noGrp="1"/>
          </p:cNvSpPr>
          <p:nvPr>
            <p:ph type="ftr" sz="quarter" idx="11"/>
          </p:nvPr>
        </p:nvSpPr>
        <p:spPr/>
        <p:txBody>
          <a:bodyPr/>
          <a:lstStyle/>
          <a:p>
            <a:pPr>
              <a:defRPr/>
            </a:pPr>
            <a:r>
              <a:rPr lang="en-US"/>
              <a:t>www.nfhs.org</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55A6B43-A2FF-4E3D-A3C2-EDEA8F0E3387}"/>
              </a:ext>
            </a:extLst>
          </p:cNvPr>
          <p:cNvSpPr>
            <a:spLocks noGrp="1"/>
          </p:cNvSpPr>
          <p:nvPr>
            <p:ph type="title"/>
          </p:nvPr>
        </p:nvSpPr>
        <p:spPr>
          <a:xfrm>
            <a:off x="963613" y="4406900"/>
            <a:ext cx="8867775" cy="1362075"/>
          </a:xfrm>
        </p:spPr>
        <p:txBody>
          <a:bodyPr/>
          <a:lstStyle/>
          <a:p>
            <a:pPr eaLnBrk="1" hangingPunct="1">
              <a:defRPr/>
            </a:pPr>
            <a:r>
              <a:rPr lang="en-US" dirty="0"/>
              <a:t>SOCCER Major</a:t>
            </a:r>
            <a:br>
              <a:rPr lang="en-US" dirty="0"/>
            </a:br>
            <a:r>
              <a:rPr lang="en-US" dirty="0"/>
              <a:t>editorial change</a:t>
            </a:r>
          </a:p>
        </p:txBody>
      </p:sp>
      <p:sp>
        <p:nvSpPr>
          <p:cNvPr id="121859" name="Text Placeholder 2">
            <a:extLst>
              <a:ext uri="{FF2B5EF4-FFF2-40B4-BE49-F238E27FC236}">
                <a16:creationId xmlns:a16="http://schemas.microsoft.com/office/drawing/2014/main" xmlns="" id="{8F41F159-1389-404D-836B-45A05D78DFC3}"/>
              </a:ext>
            </a:extLst>
          </p:cNvPr>
          <p:cNvSpPr>
            <a:spLocks noGrp="1" noChangeArrowheads="1"/>
          </p:cNvSpPr>
          <p:nvPr>
            <p:ph type="body" idx="1"/>
          </p:nvPr>
        </p:nvSpPr>
        <p:spPr>
          <a:xfrm>
            <a:off x="963613" y="2906713"/>
            <a:ext cx="10363200" cy="1500187"/>
          </a:xfrm>
        </p:spPr>
        <p:txBody>
          <a:bodyPr/>
          <a:lstStyle/>
          <a:p>
            <a:pPr eaLnBrk="1" hangingPunct="1"/>
            <a:r>
              <a:rPr lang="en-US" altLang="en-US" sz="3600" b="1"/>
              <a:t>2019-20 NFHS</a:t>
            </a:r>
          </a:p>
          <a:p>
            <a:pPr eaLnBrk="1" hangingPunct="1"/>
            <a:endParaRPr lang="en-US" alt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BF50D97-9F8A-4172-885A-D3CB6A954A08}"/>
              </a:ext>
            </a:extLst>
          </p:cNvPr>
          <p:cNvSpPr>
            <a:spLocks noGrp="1"/>
          </p:cNvSpPr>
          <p:nvPr>
            <p:ph type="title"/>
          </p:nvPr>
        </p:nvSpPr>
        <p:spPr/>
        <p:txBody>
          <a:bodyPr/>
          <a:lstStyle/>
          <a:p>
            <a:pPr eaLnBrk="1" hangingPunct="1">
              <a:defRPr/>
            </a:pPr>
            <a:r>
              <a:rPr lang="en-US" dirty="0"/>
              <a:t>Rule 4-2-6 other equipment</a:t>
            </a:r>
          </a:p>
        </p:txBody>
      </p:sp>
      <p:sp>
        <p:nvSpPr>
          <p:cNvPr id="3" name="Content Placeholder 2">
            <a:extLst>
              <a:ext uri="{FF2B5EF4-FFF2-40B4-BE49-F238E27FC236}">
                <a16:creationId xmlns:a16="http://schemas.microsoft.com/office/drawing/2014/main" xmlns="" id="{9638D7B4-B954-4B72-BE00-DE4C7D806BDF}"/>
              </a:ext>
            </a:extLst>
          </p:cNvPr>
          <p:cNvSpPr>
            <a:spLocks noGrp="1"/>
          </p:cNvSpPr>
          <p:nvPr>
            <p:ph idx="1"/>
          </p:nvPr>
        </p:nvSpPr>
        <p:spPr/>
        <p:txBody>
          <a:bodyPr/>
          <a:lstStyle/>
          <a:p>
            <a:pPr marL="0" indent="0" eaLnBrk="1" hangingPunct="1">
              <a:buFont typeface="Wingdings" panose="05000000000000000000" pitchFamily="2" charset="2"/>
              <a:buNone/>
              <a:defRPr/>
            </a:pPr>
            <a:endParaRPr lang="en-US" sz="3600" dirty="0"/>
          </a:p>
          <a:p>
            <a:pPr marL="0" indent="0" eaLnBrk="1" hangingPunct="1">
              <a:buFont typeface="Wingdings" panose="05000000000000000000" pitchFamily="2" charset="2"/>
              <a:buNone/>
              <a:defRPr/>
            </a:pPr>
            <a:r>
              <a:rPr lang="en-US" sz="3600" dirty="0"/>
              <a:t>Hearing aids worn in or behind the ears, </a:t>
            </a:r>
            <a:r>
              <a:rPr lang="en-US" sz="3600" u="sng" dirty="0"/>
              <a:t>including cochlear implants,</a:t>
            </a:r>
            <a:r>
              <a:rPr lang="en-US" sz="3600" dirty="0"/>
              <a:t> are legal provided that the device does not create the threat of injury.</a:t>
            </a:r>
          </a:p>
          <a:p>
            <a:pPr eaLnBrk="1" hangingPunct="1">
              <a:defRPr/>
            </a:pPr>
            <a:endParaRPr lang="en-US" dirty="0"/>
          </a:p>
        </p:txBody>
      </p:sp>
      <p:sp>
        <p:nvSpPr>
          <p:cNvPr id="4" name="Footer Placeholder 3">
            <a:extLst>
              <a:ext uri="{FF2B5EF4-FFF2-40B4-BE49-F238E27FC236}">
                <a16:creationId xmlns:a16="http://schemas.microsoft.com/office/drawing/2014/main" xmlns="" id="{9D4D179A-EAF2-4AFA-9AAA-3D84F8371646}"/>
              </a:ext>
            </a:extLst>
          </p:cNvPr>
          <p:cNvSpPr>
            <a:spLocks noGrp="1"/>
          </p:cNvSpPr>
          <p:nvPr>
            <p:ph type="ftr" sz="quarter" idx="11"/>
          </p:nvPr>
        </p:nvSpPr>
        <p:spPr/>
        <p:txBody>
          <a:bodyPr/>
          <a:lstStyle/>
          <a:p>
            <a:pPr>
              <a:defRPr/>
            </a:pPr>
            <a:r>
              <a:rPr lang="en-US"/>
              <a:t>www.nfhs.org</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1B0A7CC-3050-4057-8FF2-BC5ED9693760}"/>
              </a:ext>
            </a:extLst>
          </p:cNvPr>
          <p:cNvSpPr>
            <a:spLocks noGrp="1"/>
          </p:cNvSpPr>
          <p:nvPr>
            <p:ph type="title"/>
          </p:nvPr>
        </p:nvSpPr>
        <p:spPr/>
        <p:txBody>
          <a:bodyPr/>
          <a:lstStyle/>
          <a:p>
            <a:pPr eaLnBrk="1" hangingPunct="1">
              <a:defRPr/>
            </a:pPr>
            <a:r>
              <a:rPr lang="en-US" dirty="0"/>
              <a:t>4-2-4   Equipment</a:t>
            </a:r>
          </a:p>
        </p:txBody>
      </p:sp>
      <p:sp>
        <p:nvSpPr>
          <p:cNvPr id="125955" name="Content Placeholder 2">
            <a:extLst>
              <a:ext uri="{FF2B5EF4-FFF2-40B4-BE49-F238E27FC236}">
                <a16:creationId xmlns:a16="http://schemas.microsoft.com/office/drawing/2014/main" xmlns="" id="{690DB931-2843-470D-97DB-A3F8D8DACC73}"/>
              </a:ext>
            </a:extLst>
          </p:cNvPr>
          <p:cNvSpPr>
            <a:spLocks noGrp="1" noChangeArrowheads="1"/>
          </p:cNvSpPr>
          <p:nvPr>
            <p:ph idx="1"/>
          </p:nvPr>
        </p:nvSpPr>
        <p:spPr>
          <a:xfrm>
            <a:off x="2624138" y="5559425"/>
            <a:ext cx="7875587" cy="768350"/>
          </a:xfrm>
        </p:spPr>
        <p:txBody>
          <a:bodyPr/>
          <a:lstStyle/>
          <a:p>
            <a:pPr marL="0" indent="0" eaLnBrk="1" hangingPunct="1">
              <a:buFont typeface="Wingdings" panose="05000000000000000000" pitchFamily="2" charset="2"/>
              <a:buNone/>
            </a:pPr>
            <a:r>
              <a:rPr lang="en-US" altLang="en-US" b="1"/>
              <a:t>Cochlear implants can be worn if they do not provide a threat of injury to players. </a:t>
            </a:r>
            <a:endParaRPr lang="en-US" altLang="en-US"/>
          </a:p>
        </p:txBody>
      </p:sp>
      <p:sp>
        <p:nvSpPr>
          <p:cNvPr id="4" name="Footer Placeholder 3">
            <a:extLst>
              <a:ext uri="{FF2B5EF4-FFF2-40B4-BE49-F238E27FC236}">
                <a16:creationId xmlns:a16="http://schemas.microsoft.com/office/drawing/2014/main" xmlns="" id="{C0722C71-D5C2-4AE6-8648-EEA36A70666D}"/>
              </a:ext>
            </a:extLst>
          </p:cNvPr>
          <p:cNvSpPr>
            <a:spLocks noGrp="1"/>
          </p:cNvSpPr>
          <p:nvPr>
            <p:ph type="ftr" sz="quarter" idx="11"/>
          </p:nvPr>
        </p:nvSpPr>
        <p:spPr/>
        <p:txBody>
          <a:bodyPr/>
          <a:lstStyle/>
          <a:p>
            <a:pPr>
              <a:defRPr/>
            </a:pPr>
            <a:r>
              <a:rPr lang="en-US"/>
              <a:t>www.nfhs.org</a:t>
            </a:r>
          </a:p>
        </p:txBody>
      </p:sp>
      <p:pic>
        <p:nvPicPr>
          <p:cNvPr id="125957" name="Picture 5">
            <a:extLst>
              <a:ext uri="{FF2B5EF4-FFF2-40B4-BE49-F238E27FC236}">
                <a16:creationId xmlns:a16="http://schemas.microsoft.com/office/drawing/2014/main" xmlns="" id="{21FEFBF0-D594-4A18-B936-2E1F503897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14725" y="1939925"/>
            <a:ext cx="5611813" cy="357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B9C710A-DF85-484A-A902-4B264D1A0495}"/>
              </a:ext>
            </a:extLst>
          </p:cNvPr>
          <p:cNvSpPr>
            <a:spLocks noGrp="1"/>
          </p:cNvSpPr>
          <p:nvPr>
            <p:ph type="title"/>
          </p:nvPr>
        </p:nvSpPr>
        <p:spPr>
          <a:xfrm>
            <a:off x="963613" y="4406900"/>
            <a:ext cx="8867775" cy="1362075"/>
          </a:xfrm>
        </p:spPr>
        <p:txBody>
          <a:bodyPr/>
          <a:lstStyle/>
          <a:p>
            <a:pPr eaLnBrk="1" hangingPunct="1">
              <a:defRPr/>
            </a:pPr>
            <a:r>
              <a:rPr lang="en-US" dirty="0"/>
              <a:t>SOCCER points of emphasis</a:t>
            </a:r>
          </a:p>
        </p:txBody>
      </p:sp>
      <p:sp>
        <p:nvSpPr>
          <p:cNvPr id="128003" name="Text Placeholder 2">
            <a:extLst>
              <a:ext uri="{FF2B5EF4-FFF2-40B4-BE49-F238E27FC236}">
                <a16:creationId xmlns:a16="http://schemas.microsoft.com/office/drawing/2014/main" xmlns="" id="{D507BF12-4AC3-43B7-87F0-51D0D758D8E7}"/>
              </a:ext>
            </a:extLst>
          </p:cNvPr>
          <p:cNvSpPr>
            <a:spLocks noGrp="1" noChangeArrowheads="1"/>
          </p:cNvSpPr>
          <p:nvPr>
            <p:ph type="body" idx="1"/>
          </p:nvPr>
        </p:nvSpPr>
        <p:spPr>
          <a:xfrm>
            <a:off x="963613" y="2906713"/>
            <a:ext cx="10363200" cy="1500187"/>
          </a:xfrm>
        </p:spPr>
        <p:txBody>
          <a:bodyPr/>
          <a:lstStyle/>
          <a:p>
            <a:pPr eaLnBrk="1" hangingPunct="1"/>
            <a:r>
              <a:rPr lang="en-US" altLang="en-US" sz="3600"/>
              <a:t>2019-20 NFHS </a:t>
            </a:r>
          </a:p>
          <a:p>
            <a:pPr eaLnBrk="1" hangingPunct="1"/>
            <a:endParaRPr lang="en-US" alt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72FD6EA-092C-4E3A-A1EB-BD26BD8E048D}"/>
              </a:ext>
            </a:extLst>
          </p:cNvPr>
          <p:cNvSpPr>
            <a:spLocks noGrp="1"/>
          </p:cNvSpPr>
          <p:nvPr>
            <p:ph type="title"/>
          </p:nvPr>
        </p:nvSpPr>
        <p:spPr/>
        <p:txBody>
          <a:bodyPr/>
          <a:lstStyle/>
          <a:p>
            <a:pPr eaLnBrk="1" hangingPunct="1">
              <a:defRPr/>
            </a:pPr>
            <a:r>
              <a:rPr lang="en-US" sz="3600" dirty="0"/>
              <a:t>Pre-game communication between the school administration and game officials</a:t>
            </a:r>
          </a:p>
        </p:txBody>
      </p:sp>
      <p:sp>
        <p:nvSpPr>
          <p:cNvPr id="140291" name="Content Placeholder 2">
            <a:extLst>
              <a:ext uri="{FF2B5EF4-FFF2-40B4-BE49-F238E27FC236}">
                <a16:creationId xmlns:a16="http://schemas.microsoft.com/office/drawing/2014/main" xmlns="" id="{65A1C7DE-30F2-48B0-AD96-B5ACF8972D34}"/>
              </a:ext>
            </a:extLst>
          </p:cNvPr>
          <p:cNvSpPr>
            <a:spLocks noGrp="1" noChangeArrowheads="1"/>
          </p:cNvSpPr>
          <p:nvPr>
            <p:ph idx="1"/>
          </p:nvPr>
        </p:nvSpPr>
        <p:spPr/>
        <p:txBody>
          <a:bodyPr/>
          <a:lstStyle/>
          <a:p>
            <a:pPr marL="0" indent="0" eaLnBrk="1" hangingPunct="1">
              <a:buFont typeface="Wingdings" panose="05000000000000000000" pitchFamily="2" charset="2"/>
              <a:buNone/>
            </a:pPr>
            <a:r>
              <a:rPr lang="en-US" altLang="en-US" sz="2800"/>
              <a:t>An authorized representative of the host school shall greet the officials upon their arrival.  The host school principal, principal’s designee or game administrator must indicate to the head official or center referee his/her location should a situation develop where his/her assistance is needed during a contest.  The contest coaches should not serve as the principal’s designee or game administrator.  The expectation is that the principal’s designee or game administrator will take positive action to maintain an atmosphere of good sportsmanship within the spectator seating area.</a:t>
            </a:r>
          </a:p>
        </p:txBody>
      </p:sp>
      <p:sp>
        <p:nvSpPr>
          <p:cNvPr id="4" name="Footer Placeholder 3">
            <a:extLst>
              <a:ext uri="{FF2B5EF4-FFF2-40B4-BE49-F238E27FC236}">
                <a16:creationId xmlns:a16="http://schemas.microsoft.com/office/drawing/2014/main" xmlns="" id="{0FF1B36C-FAE1-4BCD-8ABC-3F6EDD2DE34C}"/>
              </a:ext>
            </a:extLst>
          </p:cNvPr>
          <p:cNvSpPr>
            <a:spLocks noGrp="1"/>
          </p:cNvSpPr>
          <p:nvPr>
            <p:ph type="ftr" sz="quarter" idx="11"/>
          </p:nvPr>
        </p:nvSpPr>
        <p:spPr/>
        <p:txBody>
          <a:bodyPr/>
          <a:lstStyle/>
          <a:p>
            <a:pPr>
              <a:defRPr/>
            </a:pPr>
            <a:r>
              <a:rPr lang="en-US"/>
              <a:t>www.nfhs.org</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20424B8-BCF9-418F-8DE5-711C720B5548}"/>
              </a:ext>
            </a:extLst>
          </p:cNvPr>
          <p:cNvSpPr>
            <a:spLocks noGrp="1"/>
          </p:cNvSpPr>
          <p:nvPr>
            <p:ph type="title"/>
          </p:nvPr>
        </p:nvSpPr>
        <p:spPr>
          <a:xfrm>
            <a:off x="2979738" y="781050"/>
            <a:ext cx="7519987" cy="949325"/>
          </a:xfrm>
        </p:spPr>
        <p:txBody>
          <a:bodyPr/>
          <a:lstStyle/>
          <a:p>
            <a:pPr eaLnBrk="1" hangingPunct="1">
              <a:defRPr/>
            </a:pPr>
            <a:r>
              <a:rPr lang="en-US" sz="2800" dirty="0"/>
              <a:t>Pre-game Communication Between the School Administration and Game Officials</a:t>
            </a:r>
            <a:r>
              <a:rPr lang="en-US" dirty="0"/>
              <a:t/>
            </a:r>
            <a:br>
              <a:rPr lang="en-US" dirty="0"/>
            </a:br>
            <a:endParaRPr lang="en-US" dirty="0"/>
          </a:p>
        </p:txBody>
      </p:sp>
      <p:sp>
        <p:nvSpPr>
          <p:cNvPr id="142339" name="Content Placeholder 2">
            <a:extLst>
              <a:ext uri="{FF2B5EF4-FFF2-40B4-BE49-F238E27FC236}">
                <a16:creationId xmlns:a16="http://schemas.microsoft.com/office/drawing/2014/main" xmlns="" id="{01A94D01-020F-4454-8AD8-9E895A72FA01}"/>
              </a:ext>
            </a:extLst>
          </p:cNvPr>
          <p:cNvSpPr>
            <a:spLocks noGrp="1" noChangeArrowheads="1"/>
          </p:cNvSpPr>
          <p:nvPr>
            <p:ph idx="1"/>
          </p:nvPr>
        </p:nvSpPr>
        <p:spPr>
          <a:xfrm>
            <a:off x="2624138" y="5059363"/>
            <a:ext cx="7875587" cy="1268412"/>
          </a:xfrm>
        </p:spPr>
        <p:txBody>
          <a:bodyPr/>
          <a:lstStyle/>
          <a:p>
            <a:pPr marL="0" indent="0" eaLnBrk="1" hangingPunct="1">
              <a:buFont typeface="Wingdings" panose="05000000000000000000" pitchFamily="2" charset="2"/>
              <a:buNone/>
            </a:pPr>
            <a:r>
              <a:rPr lang="en-US" altLang="en-US" b="1"/>
              <a:t>The site administrator should indicate his/her general location for the contest so that the referees know where to look if there is a need.</a:t>
            </a:r>
            <a:endParaRPr lang="en-US" altLang="en-US"/>
          </a:p>
        </p:txBody>
      </p:sp>
      <p:sp>
        <p:nvSpPr>
          <p:cNvPr id="4" name="Footer Placeholder 3">
            <a:extLst>
              <a:ext uri="{FF2B5EF4-FFF2-40B4-BE49-F238E27FC236}">
                <a16:creationId xmlns:a16="http://schemas.microsoft.com/office/drawing/2014/main" xmlns="" id="{9779E3E6-A957-4AD7-87BF-40C8206AB82E}"/>
              </a:ext>
            </a:extLst>
          </p:cNvPr>
          <p:cNvSpPr>
            <a:spLocks noGrp="1"/>
          </p:cNvSpPr>
          <p:nvPr>
            <p:ph type="ftr" sz="quarter" idx="11"/>
          </p:nvPr>
        </p:nvSpPr>
        <p:spPr/>
        <p:txBody>
          <a:bodyPr/>
          <a:lstStyle/>
          <a:p>
            <a:pPr>
              <a:defRPr/>
            </a:pPr>
            <a:r>
              <a:rPr lang="en-US"/>
              <a:t>www.nfhs.org</a:t>
            </a:r>
          </a:p>
        </p:txBody>
      </p:sp>
      <p:pic>
        <p:nvPicPr>
          <p:cNvPr id="142341" name="Picture 5">
            <a:extLst>
              <a:ext uri="{FF2B5EF4-FFF2-40B4-BE49-F238E27FC236}">
                <a16:creationId xmlns:a16="http://schemas.microsoft.com/office/drawing/2014/main" xmlns="" id="{7326FDFE-3110-48C5-B746-018E0771E9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9738" y="2066925"/>
            <a:ext cx="6986587" cy="299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2979DC0-9149-4323-96F3-B1811593C455}"/>
              </a:ext>
            </a:extLst>
          </p:cNvPr>
          <p:cNvSpPr>
            <a:spLocks noGrp="1"/>
          </p:cNvSpPr>
          <p:nvPr>
            <p:ph type="title"/>
          </p:nvPr>
        </p:nvSpPr>
        <p:spPr/>
        <p:txBody>
          <a:bodyPr/>
          <a:lstStyle/>
          <a:p>
            <a:pPr>
              <a:defRPr/>
            </a:pPr>
            <a:r>
              <a:rPr lang="en-US" dirty="0"/>
              <a:t>Rule 2-2-4 Correction</a:t>
            </a:r>
          </a:p>
        </p:txBody>
      </p:sp>
      <p:sp>
        <p:nvSpPr>
          <p:cNvPr id="78851" name="Content Placeholder 2">
            <a:extLst>
              <a:ext uri="{FF2B5EF4-FFF2-40B4-BE49-F238E27FC236}">
                <a16:creationId xmlns:a16="http://schemas.microsoft.com/office/drawing/2014/main" xmlns="" id="{6B48DB01-20D1-4C8C-BBB9-4475CA589566}"/>
              </a:ext>
            </a:extLst>
          </p:cNvPr>
          <p:cNvSpPr>
            <a:spLocks noGrp="1" noChangeArrowheads="1"/>
          </p:cNvSpPr>
          <p:nvPr>
            <p:ph idx="1"/>
          </p:nvPr>
        </p:nvSpPr>
        <p:spPr/>
        <p:txBody>
          <a:bodyPr/>
          <a:lstStyle/>
          <a:p>
            <a:pPr marL="0" indent="0">
              <a:buFont typeface="Wingdings" panose="05000000000000000000" pitchFamily="2" charset="2"/>
              <a:buNone/>
            </a:pPr>
            <a:endParaRPr lang="en-US" altLang="en-US" sz="2800"/>
          </a:p>
          <a:p>
            <a:pPr marL="0" indent="0">
              <a:buFont typeface="Wingdings" panose="05000000000000000000" pitchFamily="2" charset="2"/>
              <a:buNone/>
            </a:pPr>
            <a:r>
              <a:rPr lang="en-US" altLang="en-US" sz="2800"/>
              <a:t>If the ball becomes deflated during play, it is declared dead where it was last played and the game is resumed by a drop ball between any </a:t>
            </a:r>
            <a:r>
              <a:rPr lang="en-US" altLang="en-US" sz="2800" u="sng">
                <a:solidFill>
                  <a:srgbClr val="FF0000"/>
                </a:solidFill>
              </a:rPr>
              <a:t>number of</a:t>
            </a:r>
            <a:r>
              <a:rPr lang="en-US" altLang="en-US" sz="2800"/>
              <a:t> opposing players at the spot where it was last played.  If the ball becomes deflated within the goal area, then the ball is dropped between </a:t>
            </a:r>
            <a:r>
              <a:rPr lang="en-US" altLang="en-US" sz="2800" u="sng">
                <a:solidFill>
                  <a:srgbClr val="FF0000"/>
                </a:solidFill>
              </a:rPr>
              <a:t>any number of</a:t>
            </a:r>
            <a:r>
              <a:rPr lang="en-US" altLang="en-US" sz="2800">
                <a:solidFill>
                  <a:srgbClr val="FF0000"/>
                </a:solidFill>
              </a:rPr>
              <a:t> </a:t>
            </a:r>
            <a:r>
              <a:rPr lang="en-US" altLang="en-US" sz="2800"/>
              <a:t>opposing players subject to the provisions of Rule 9-2-2.</a:t>
            </a:r>
          </a:p>
        </p:txBody>
      </p:sp>
      <p:sp>
        <p:nvSpPr>
          <p:cNvPr id="4" name="Footer Placeholder 3">
            <a:extLst>
              <a:ext uri="{FF2B5EF4-FFF2-40B4-BE49-F238E27FC236}">
                <a16:creationId xmlns:a16="http://schemas.microsoft.com/office/drawing/2014/main" xmlns="" id="{0FD91FFD-4D50-4169-9800-F7B136376DBD}"/>
              </a:ext>
            </a:extLst>
          </p:cNvPr>
          <p:cNvSpPr>
            <a:spLocks noGrp="1"/>
          </p:cNvSpPr>
          <p:nvPr>
            <p:ph type="ftr" sz="quarter" idx="11"/>
          </p:nvPr>
        </p:nvSpPr>
        <p:spPr/>
        <p:txBody>
          <a:bodyPr/>
          <a:lstStyle/>
          <a:p>
            <a:pPr>
              <a:defRPr/>
            </a:pPr>
            <a:r>
              <a:rPr lang="en-US"/>
              <a:t>www.nfhs.org</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527BC1E-1A06-41E1-873F-A43971ED629A}"/>
              </a:ext>
            </a:extLst>
          </p:cNvPr>
          <p:cNvSpPr>
            <a:spLocks noGrp="1"/>
          </p:cNvSpPr>
          <p:nvPr>
            <p:ph type="title"/>
          </p:nvPr>
        </p:nvSpPr>
        <p:spPr/>
        <p:txBody>
          <a:bodyPr/>
          <a:lstStyle/>
          <a:p>
            <a:pPr eaLnBrk="1" hangingPunct="1">
              <a:defRPr/>
            </a:pPr>
            <a:r>
              <a:rPr lang="en-US" dirty="0"/>
              <a:t>Officials communicating misconduct </a:t>
            </a:r>
            <a:br>
              <a:rPr lang="en-US" dirty="0"/>
            </a:br>
            <a:r>
              <a:rPr lang="en-US" dirty="0"/>
              <a:t>to coaches</a:t>
            </a:r>
          </a:p>
        </p:txBody>
      </p:sp>
      <p:sp>
        <p:nvSpPr>
          <p:cNvPr id="144387" name="Content Placeholder 2">
            <a:extLst>
              <a:ext uri="{FF2B5EF4-FFF2-40B4-BE49-F238E27FC236}">
                <a16:creationId xmlns:a16="http://schemas.microsoft.com/office/drawing/2014/main" xmlns="" id="{7AFBD4B0-3AD0-4AA1-A48C-C32ADB01165D}"/>
              </a:ext>
            </a:extLst>
          </p:cNvPr>
          <p:cNvSpPr>
            <a:spLocks noGrp="1" noChangeArrowheads="1"/>
          </p:cNvSpPr>
          <p:nvPr>
            <p:ph idx="1"/>
          </p:nvPr>
        </p:nvSpPr>
        <p:spPr/>
        <p:txBody>
          <a:bodyPr/>
          <a:lstStyle/>
          <a:p>
            <a:pPr marL="0" indent="0" eaLnBrk="1" hangingPunct="1">
              <a:buFont typeface="Wingdings" panose="05000000000000000000" pitchFamily="2" charset="2"/>
              <a:buNone/>
            </a:pPr>
            <a:r>
              <a:rPr lang="en-US" altLang="en-US"/>
              <a:t>NFHS Rule 5-3 states that game officials shall communicate the nature of misconduct to coaches, the scorer and other officials when a yellow/red card has been issued.  This communication is a notification and not an explanation.  It is not intended to be an opportunity for the coach to discuss or dissent the call.  It is, however, an educational opportunity for the coach to address and/or correct the behavior of the carded individual.  </a:t>
            </a:r>
          </a:p>
        </p:txBody>
      </p:sp>
      <p:sp>
        <p:nvSpPr>
          <p:cNvPr id="4" name="Footer Placeholder 3">
            <a:extLst>
              <a:ext uri="{FF2B5EF4-FFF2-40B4-BE49-F238E27FC236}">
                <a16:creationId xmlns:a16="http://schemas.microsoft.com/office/drawing/2014/main" xmlns="" id="{D4372306-3518-4B7C-BC0A-7160CD53E062}"/>
              </a:ext>
            </a:extLst>
          </p:cNvPr>
          <p:cNvSpPr>
            <a:spLocks noGrp="1"/>
          </p:cNvSpPr>
          <p:nvPr>
            <p:ph type="ftr" sz="quarter" idx="11"/>
          </p:nvPr>
        </p:nvSpPr>
        <p:spPr/>
        <p:txBody>
          <a:bodyPr/>
          <a:lstStyle/>
          <a:p>
            <a:pPr>
              <a:defRPr/>
            </a:pPr>
            <a:r>
              <a:rPr lang="en-US"/>
              <a:t>www.nfhs.org</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47318D7-FD4E-4ECD-8077-FAFAE7A72E1F}"/>
              </a:ext>
            </a:extLst>
          </p:cNvPr>
          <p:cNvSpPr>
            <a:spLocks noGrp="1"/>
          </p:cNvSpPr>
          <p:nvPr>
            <p:ph type="title"/>
          </p:nvPr>
        </p:nvSpPr>
        <p:spPr/>
        <p:txBody>
          <a:bodyPr/>
          <a:lstStyle/>
          <a:p>
            <a:pPr eaLnBrk="1" hangingPunct="1">
              <a:defRPr/>
            </a:pPr>
            <a:r>
              <a:rPr lang="en-US" dirty="0"/>
              <a:t>Officials communicating misconduct </a:t>
            </a:r>
            <a:br>
              <a:rPr lang="en-US" dirty="0"/>
            </a:br>
            <a:r>
              <a:rPr lang="en-US" dirty="0"/>
              <a:t>to coaches (</a:t>
            </a:r>
            <a:r>
              <a:rPr lang="en-US" dirty="0" err="1"/>
              <a:t>con’t</a:t>
            </a:r>
            <a:r>
              <a:rPr lang="en-US" dirty="0"/>
              <a:t>.)</a:t>
            </a:r>
          </a:p>
        </p:txBody>
      </p:sp>
      <p:sp>
        <p:nvSpPr>
          <p:cNvPr id="3" name="Content Placeholder 2">
            <a:extLst>
              <a:ext uri="{FF2B5EF4-FFF2-40B4-BE49-F238E27FC236}">
                <a16:creationId xmlns:a16="http://schemas.microsoft.com/office/drawing/2014/main" xmlns="" id="{E502F844-530B-4857-B24D-323331EBC28B}"/>
              </a:ext>
            </a:extLst>
          </p:cNvPr>
          <p:cNvSpPr>
            <a:spLocks noGrp="1"/>
          </p:cNvSpPr>
          <p:nvPr>
            <p:ph idx="1"/>
          </p:nvPr>
        </p:nvSpPr>
        <p:spPr/>
        <p:txBody>
          <a:bodyPr/>
          <a:lstStyle/>
          <a:p>
            <a:pPr marL="0" indent="0" eaLnBrk="1" hangingPunct="1">
              <a:buFont typeface="Wingdings" panose="05000000000000000000" pitchFamily="2" charset="2"/>
              <a:buNone/>
              <a:defRPr/>
            </a:pPr>
            <a:r>
              <a:rPr lang="en-US" dirty="0"/>
              <a:t>It is important to note that interscholastic athletics are an extension of the classroom and the behavior of all involved should reflect as such.  Coaches and officials are expected to model good sportsmanship and to uphold the honor and dignity of their profession.  This includes all interactions with student-athletes, other coaches and officials, school administration and spectators.</a:t>
            </a:r>
          </a:p>
          <a:p>
            <a:pPr eaLnBrk="1" hangingPunct="1">
              <a:defRPr/>
            </a:pPr>
            <a:endParaRPr lang="en-US" dirty="0"/>
          </a:p>
        </p:txBody>
      </p:sp>
      <p:sp>
        <p:nvSpPr>
          <p:cNvPr id="4" name="Footer Placeholder 3">
            <a:extLst>
              <a:ext uri="{FF2B5EF4-FFF2-40B4-BE49-F238E27FC236}">
                <a16:creationId xmlns:a16="http://schemas.microsoft.com/office/drawing/2014/main" xmlns="" id="{F6996E41-F914-4AC0-8137-B460513DD910}"/>
              </a:ext>
            </a:extLst>
          </p:cNvPr>
          <p:cNvSpPr>
            <a:spLocks noGrp="1"/>
          </p:cNvSpPr>
          <p:nvPr>
            <p:ph type="ftr" sz="quarter" idx="11"/>
          </p:nvPr>
        </p:nvSpPr>
        <p:spPr/>
        <p:txBody>
          <a:bodyPr/>
          <a:lstStyle/>
          <a:p>
            <a:pPr>
              <a:defRPr/>
            </a:pPr>
            <a:r>
              <a:rPr lang="en-US"/>
              <a:t>www.nfhs.org</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604A213-A6FE-4963-BB3C-4630CE4E53F4}"/>
              </a:ext>
            </a:extLst>
          </p:cNvPr>
          <p:cNvSpPr>
            <a:spLocks noGrp="1"/>
          </p:cNvSpPr>
          <p:nvPr>
            <p:ph type="title"/>
          </p:nvPr>
        </p:nvSpPr>
        <p:spPr>
          <a:xfrm>
            <a:off x="2979738" y="525463"/>
            <a:ext cx="7519987" cy="1463675"/>
          </a:xfrm>
        </p:spPr>
        <p:txBody>
          <a:bodyPr/>
          <a:lstStyle/>
          <a:p>
            <a:pPr eaLnBrk="1" hangingPunct="1">
              <a:defRPr/>
            </a:pPr>
            <a:r>
              <a:rPr lang="en-US" dirty="0"/>
              <a:t>Officials Communicating Misconduct to Coaches</a:t>
            </a:r>
            <a:br>
              <a:rPr lang="en-US" dirty="0"/>
            </a:br>
            <a:endParaRPr lang="en-US" dirty="0"/>
          </a:p>
        </p:txBody>
      </p:sp>
      <p:sp>
        <p:nvSpPr>
          <p:cNvPr id="105475" name="Content Placeholder 2">
            <a:extLst>
              <a:ext uri="{FF2B5EF4-FFF2-40B4-BE49-F238E27FC236}">
                <a16:creationId xmlns:a16="http://schemas.microsoft.com/office/drawing/2014/main" xmlns="" id="{A3BA9320-FA2B-41BB-BB47-5EC3E5181CCF}"/>
              </a:ext>
            </a:extLst>
          </p:cNvPr>
          <p:cNvSpPr>
            <a:spLocks noGrp="1" noChangeArrowheads="1"/>
          </p:cNvSpPr>
          <p:nvPr>
            <p:ph idx="1"/>
          </p:nvPr>
        </p:nvSpPr>
        <p:spPr>
          <a:xfrm>
            <a:off x="2719388" y="5295900"/>
            <a:ext cx="7875587" cy="1198563"/>
          </a:xfrm>
        </p:spPr>
        <p:txBody>
          <a:bodyPr/>
          <a:lstStyle/>
          <a:p>
            <a:pPr marL="0" indent="0" eaLnBrk="1" hangingPunct="1">
              <a:buFont typeface="Wingdings" panose="05000000000000000000" pitchFamily="2" charset="2"/>
              <a:buNone/>
              <a:defRPr/>
            </a:pPr>
            <a:r>
              <a:rPr lang="en-US" altLang="en-US" sz="2400" b="1" dirty="0"/>
              <a:t>The referee shall communicate the nature of the misconduct to coaches, the scorer and other officials when a yellow/red card is issued.</a:t>
            </a:r>
            <a:endParaRPr lang="en-US" altLang="en-US" sz="2400" dirty="0"/>
          </a:p>
          <a:p>
            <a:pPr eaLnBrk="1" hangingPunct="1">
              <a:defRPr/>
            </a:pPr>
            <a:endParaRPr lang="en-US" altLang="en-US" dirty="0"/>
          </a:p>
        </p:txBody>
      </p:sp>
      <p:sp>
        <p:nvSpPr>
          <p:cNvPr id="4" name="Footer Placeholder 3">
            <a:extLst>
              <a:ext uri="{FF2B5EF4-FFF2-40B4-BE49-F238E27FC236}">
                <a16:creationId xmlns:a16="http://schemas.microsoft.com/office/drawing/2014/main" xmlns="" id="{99927B2A-1F66-4E08-8B12-A76797908609}"/>
              </a:ext>
            </a:extLst>
          </p:cNvPr>
          <p:cNvSpPr>
            <a:spLocks noGrp="1"/>
          </p:cNvSpPr>
          <p:nvPr>
            <p:ph type="ftr" sz="quarter" idx="11"/>
          </p:nvPr>
        </p:nvSpPr>
        <p:spPr/>
        <p:txBody>
          <a:bodyPr/>
          <a:lstStyle/>
          <a:p>
            <a:pPr>
              <a:defRPr/>
            </a:pPr>
            <a:r>
              <a:rPr lang="en-US"/>
              <a:t>www.nfhs.org</a:t>
            </a:r>
          </a:p>
        </p:txBody>
      </p:sp>
      <p:pic>
        <p:nvPicPr>
          <p:cNvPr id="148485" name="Picture 5">
            <a:extLst>
              <a:ext uri="{FF2B5EF4-FFF2-40B4-BE49-F238E27FC236}">
                <a16:creationId xmlns:a16="http://schemas.microsoft.com/office/drawing/2014/main" xmlns="" id="{A8BEE924-50C2-4BE1-BA0F-5B047CA3C82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32100" y="1989138"/>
            <a:ext cx="6937375" cy="3306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DF593C42-8B19-450F-BFA5-EF622A0EA588}"/>
              </a:ext>
            </a:extLst>
          </p:cNvPr>
          <p:cNvSpPr>
            <a:spLocks noGrp="1"/>
          </p:cNvSpPr>
          <p:nvPr>
            <p:ph type="title"/>
          </p:nvPr>
        </p:nvSpPr>
        <p:spPr>
          <a:xfrm>
            <a:off x="963613" y="4406900"/>
            <a:ext cx="8867775" cy="1362075"/>
          </a:xfrm>
        </p:spPr>
        <p:txBody>
          <a:bodyPr/>
          <a:lstStyle/>
          <a:p>
            <a:pPr eaLnBrk="1" hangingPunct="1">
              <a:defRPr/>
            </a:pPr>
            <a:r>
              <a:rPr lang="en-US" dirty="0"/>
              <a:t>SOCCER UNIFORMS</a:t>
            </a:r>
          </a:p>
        </p:txBody>
      </p:sp>
      <p:sp>
        <p:nvSpPr>
          <p:cNvPr id="150531" name="Text Placeholder 5">
            <a:extLst>
              <a:ext uri="{FF2B5EF4-FFF2-40B4-BE49-F238E27FC236}">
                <a16:creationId xmlns:a16="http://schemas.microsoft.com/office/drawing/2014/main" xmlns="" id="{8ED49666-48A3-4456-8389-B58BEF6CA9AF}"/>
              </a:ext>
            </a:extLst>
          </p:cNvPr>
          <p:cNvSpPr>
            <a:spLocks noGrp="1" noChangeArrowheads="1"/>
          </p:cNvSpPr>
          <p:nvPr>
            <p:ph type="body" idx="1"/>
          </p:nvPr>
        </p:nvSpPr>
        <p:spPr>
          <a:xfrm>
            <a:off x="963613" y="2906713"/>
            <a:ext cx="10363200" cy="1500187"/>
          </a:xfrm>
        </p:spPr>
        <p:txBody>
          <a:bodyPr/>
          <a:lstStyle/>
          <a:p>
            <a:pPr eaLnBrk="1" hangingPunct="1"/>
            <a:r>
              <a:rPr lang="en-US" altLang="en-US" sz="3600"/>
              <a:t>2019-20 NFHS</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65872A3-E6E7-48E8-958C-CEBAEFB96104}"/>
              </a:ext>
            </a:extLst>
          </p:cNvPr>
          <p:cNvSpPr>
            <a:spLocks noGrp="1"/>
          </p:cNvSpPr>
          <p:nvPr>
            <p:ph type="title"/>
          </p:nvPr>
        </p:nvSpPr>
        <p:spPr/>
        <p:txBody>
          <a:bodyPr/>
          <a:lstStyle/>
          <a:p>
            <a:pPr>
              <a:defRPr/>
            </a:pPr>
            <a:r>
              <a:rPr lang="en-US" dirty="0"/>
              <a:t>NFHS SOCCER UNIFORM</a:t>
            </a:r>
          </a:p>
        </p:txBody>
      </p:sp>
      <p:sp>
        <p:nvSpPr>
          <p:cNvPr id="152579" name="Content Placeholder 2">
            <a:extLst>
              <a:ext uri="{FF2B5EF4-FFF2-40B4-BE49-F238E27FC236}">
                <a16:creationId xmlns:a16="http://schemas.microsoft.com/office/drawing/2014/main" xmlns="" id="{4068CE9F-D0CB-488D-B891-40E0D41B8E27}"/>
              </a:ext>
            </a:extLst>
          </p:cNvPr>
          <p:cNvSpPr>
            <a:spLocks noGrp="1" noChangeArrowheads="1"/>
          </p:cNvSpPr>
          <p:nvPr>
            <p:ph idx="1"/>
          </p:nvPr>
        </p:nvSpPr>
        <p:spPr>
          <a:xfrm>
            <a:off x="1941513" y="1846263"/>
            <a:ext cx="10026650" cy="4481512"/>
          </a:xfrm>
        </p:spPr>
        <p:txBody>
          <a:bodyPr/>
          <a:lstStyle/>
          <a:p>
            <a:pPr marL="0" indent="0">
              <a:buFont typeface="Wingdings" panose="05000000000000000000" pitchFamily="2" charset="2"/>
              <a:buNone/>
            </a:pPr>
            <a:r>
              <a:rPr lang="en-US" altLang="en-US" sz="2000" b="1"/>
              <a:t>Game Jersey</a:t>
            </a:r>
          </a:p>
          <a:p>
            <a:pPr lvl="1">
              <a:buFont typeface="Wingdings" panose="05000000000000000000" pitchFamily="2" charset="2"/>
              <a:buChar char="§"/>
            </a:pPr>
            <a:r>
              <a:rPr lang="en-US" altLang="en-US" sz="2000"/>
              <a:t>Home Team</a:t>
            </a:r>
          </a:p>
          <a:p>
            <a:pPr lvl="2"/>
            <a:r>
              <a:rPr lang="en-US" altLang="en-US"/>
              <a:t>Dark color contrasting white</a:t>
            </a:r>
          </a:p>
          <a:p>
            <a:pPr lvl="2"/>
            <a:r>
              <a:rPr lang="en-US" altLang="en-US"/>
              <a:t>If gray is used, the </a:t>
            </a:r>
            <a:r>
              <a:rPr lang="en-US" altLang="en-US">
                <a:solidFill>
                  <a:srgbClr val="000000"/>
                </a:solidFill>
              </a:rPr>
              <a:t>shading of the gray color should be 70% dark or darker for it to clearly contrast with white (Gray Color Spectrum Chart)</a:t>
            </a:r>
            <a:endParaRPr lang="en-US" altLang="en-US"/>
          </a:p>
          <a:p>
            <a:pPr lvl="1">
              <a:buFont typeface="Wingdings" panose="05000000000000000000" pitchFamily="2" charset="2"/>
              <a:buChar char="§"/>
            </a:pPr>
            <a:r>
              <a:rPr lang="en-US" altLang="en-US" sz="2000"/>
              <a:t>Visiting Team</a:t>
            </a:r>
          </a:p>
          <a:p>
            <a:pPr lvl="2"/>
            <a:r>
              <a:rPr lang="en-US" altLang="en-US"/>
              <a:t>All-white</a:t>
            </a:r>
          </a:p>
          <a:p>
            <a:pPr lvl="2"/>
            <a:r>
              <a:rPr lang="en-US" altLang="en-US"/>
              <a:t>No color trim</a:t>
            </a:r>
          </a:p>
          <a:p>
            <a:pPr lvl="1">
              <a:buFont typeface="Wingdings" panose="05000000000000000000" pitchFamily="2" charset="2"/>
              <a:buChar char="§"/>
            </a:pPr>
            <a:r>
              <a:rPr lang="en-US" altLang="en-US" sz="2000"/>
              <a:t>Only names and patches, emblems, logos or insignias referencing the school are allowed</a:t>
            </a:r>
          </a:p>
          <a:p>
            <a:pPr lvl="1">
              <a:buFont typeface="Wingdings" panose="05000000000000000000" pitchFamily="2" charset="2"/>
              <a:buChar char="§"/>
            </a:pPr>
            <a:r>
              <a:rPr lang="en-US" altLang="en-US" sz="2000"/>
              <a:t>2 ¼ inch square manufacturer’s logo allowed</a:t>
            </a:r>
          </a:p>
          <a:p>
            <a:pPr lvl="1">
              <a:buFont typeface="Wingdings" panose="05000000000000000000" pitchFamily="2" charset="2"/>
              <a:buChar char="§"/>
            </a:pPr>
            <a:r>
              <a:rPr lang="en-US" altLang="en-US" sz="2000"/>
              <a:t>Team members wear the same color and style uniform</a:t>
            </a:r>
          </a:p>
          <a:p>
            <a:pPr lvl="1">
              <a:buFont typeface="Wingdings" panose="05000000000000000000" pitchFamily="2" charset="2"/>
              <a:buChar char="§"/>
            </a:pPr>
            <a:r>
              <a:rPr lang="en-US" altLang="en-US" sz="2000"/>
              <a:t>Goalkeeper’s jersey must distinctively different in color from that of team members and opposing team</a:t>
            </a:r>
          </a:p>
          <a:p>
            <a:pPr lvl="1"/>
            <a:endParaRPr lang="en-US" altLang="en-US"/>
          </a:p>
        </p:txBody>
      </p:sp>
      <p:sp>
        <p:nvSpPr>
          <p:cNvPr id="4" name="Footer Placeholder 3">
            <a:extLst>
              <a:ext uri="{FF2B5EF4-FFF2-40B4-BE49-F238E27FC236}">
                <a16:creationId xmlns:a16="http://schemas.microsoft.com/office/drawing/2014/main" xmlns="" id="{2F6C11F9-D3D3-4729-9438-41216513927A}"/>
              </a:ext>
            </a:extLst>
          </p:cNvPr>
          <p:cNvSpPr>
            <a:spLocks noGrp="1"/>
          </p:cNvSpPr>
          <p:nvPr>
            <p:ph type="ftr" sz="quarter" idx="11"/>
          </p:nvPr>
        </p:nvSpPr>
        <p:spPr/>
        <p:txBody>
          <a:bodyPr/>
          <a:lstStyle/>
          <a:p>
            <a:pPr>
              <a:defRPr/>
            </a:pPr>
            <a:r>
              <a:rPr lang="en-US"/>
              <a:t>www.nfhs.org</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847CADC-15A7-4D68-844A-17238EFA2C71}"/>
              </a:ext>
            </a:extLst>
          </p:cNvPr>
          <p:cNvSpPr>
            <a:spLocks noGrp="1"/>
          </p:cNvSpPr>
          <p:nvPr>
            <p:ph type="title"/>
          </p:nvPr>
        </p:nvSpPr>
        <p:spPr/>
        <p:txBody>
          <a:bodyPr/>
          <a:lstStyle/>
          <a:p>
            <a:pPr>
              <a:defRPr/>
            </a:pPr>
            <a:r>
              <a:rPr lang="en-US" dirty="0" err="1"/>
              <a:t>Nfhs</a:t>
            </a:r>
            <a:r>
              <a:rPr lang="en-US" dirty="0"/>
              <a:t> soccer jersey</a:t>
            </a:r>
          </a:p>
        </p:txBody>
      </p:sp>
      <p:sp>
        <p:nvSpPr>
          <p:cNvPr id="154627" name="Content Placeholder 2">
            <a:extLst>
              <a:ext uri="{FF2B5EF4-FFF2-40B4-BE49-F238E27FC236}">
                <a16:creationId xmlns:a16="http://schemas.microsoft.com/office/drawing/2014/main" xmlns="" id="{5E237969-6F0E-4849-BF96-AC5668E49C6F}"/>
              </a:ext>
            </a:extLst>
          </p:cNvPr>
          <p:cNvSpPr>
            <a:spLocks noGrp="1" noChangeArrowheads="1"/>
          </p:cNvSpPr>
          <p:nvPr>
            <p:ph idx="1"/>
          </p:nvPr>
        </p:nvSpPr>
        <p:spPr>
          <a:xfrm>
            <a:off x="1525588" y="1957388"/>
            <a:ext cx="10026650" cy="4338637"/>
          </a:xfrm>
        </p:spPr>
        <p:txBody>
          <a:bodyPr/>
          <a:lstStyle/>
          <a:p>
            <a:pPr lvl="1">
              <a:buFont typeface="Wingdings" panose="05000000000000000000" pitchFamily="2" charset="2"/>
              <a:buChar char="§"/>
            </a:pPr>
            <a:r>
              <a:rPr lang="en-US" altLang="en-US" b="1"/>
              <a:t>Front of Jersey</a:t>
            </a:r>
          </a:p>
          <a:p>
            <a:pPr lvl="2">
              <a:buFont typeface="Wingdings" panose="05000000000000000000" pitchFamily="2" charset="2"/>
              <a:buChar char="§"/>
            </a:pPr>
            <a:r>
              <a:rPr lang="en-US" altLang="en-US"/>
              <a:t>All jerseys, including the goalkeeper, must be numbered on the front</a:t>
            </a:r>
          </a:p>
          <a:p>
            <a:pPr lvl="2">
              <a:buFont typeface="Wingdings" panose="05000000000000000000" pitchFamily="2" charset="2"/>
              <a:buChar char="§"/>
            </a:pPr>
            <a:r>
              <a:rPr lang="en-US" altLang="en-US"/>
              <a:t>Numbers must not be duplicated</a:t>
            </a:r>
          </a:p>
          <a:p>
            <a:pPr lvl="2">
              <a:buFont typeface="Wingdings" panose="05000000000000000000" pitchFamily="2" charset="2"/>
              <a:buChar char="§"/>
            </a:pPr>
            <a:r>
              <a:rPr lang="en-US" altLang="en-US"/>
              <a:t>There must be a 4-inch number on the front (jersey or shorts)</a:t>
            </a:r>
          </a:p>
          <a:p>
            <a:pPr lvl="2">
              <a:buFont typeface="Wingdings" panose="05000000000000000000" pitchFamily="2" charset="2"/>
              <a:buChar char="§"/>
            </a:pPr>
            <a:r>
              <a:rPr lang="en-US" altLang="en-US"/>
              <a:t>The color of the number must contrast with the color of the jersey or pants, be clearly visible and match the color of the number on the back of the jersey</a:t>
            </a:r>
          </a:p>
          <a:p>
            <a:pPr lvl="2">
              <a:buFont typeface="Wingdings" panose="05000000000000000000" pitchFamily="2" charset="2"/>
              <a:buChar char="§"/>
            </a:pPr>
            <a:endParaRPr lang="en-US" altLang="en-US"/>
          </a:p>
          <a:p>
            <a:pPr lvl="1">
              <a:buFont typeface="Wingdings" panose="05000000000000000000" pitchFamily="2" charset="2"/>
              <a:buChar char="§"/>
            </a:pPr>
            <a:r>
              <a:rPr lang="en-US" altLang="en-US" b="1"/>
              <a:t>Back of Jersey</a:t>
            </a:r>
          </a:p>
          <a:p>
            <a:pPr lvl="2">
              <a:buFont typeface="Wingdings" panose="05000000000000000000" pitchFamily="2" charset="2"/>
              <a:buChar char="§"/>
            </a:pPr>
            <a:r>
              <a:rPr lang="en-US" altLang="en-US"/>
              <a:t>All jerseys, including the goalkeeper, must be numbered on the back</a:t>
            </a:r>
          </a:p>
          <a:p>
            <a:pPr lvl="2">
              <a:buFont typeface="Wingdings" panose="05000000000000000000" pitchFamily="2" charset="2"/>
              <a:buChar char="§"/>
            </a:pPr>
            <a:r>
              <a:rPr lang="en-US" altLang="en-US"/>
              <a:t>Numbers must not be duplicated</a:t>
            </a:r>
          </a:p>
          <a:p>
            <a:pPr lvl="2">
              <a:buFont typeface="Wingdings" panose="05000000000000000000" pitchFamily="2" charset="2"/>
              <a:buChar char="§"/>
            </a:pPr>
            <a:r>
              <a:rPr lang="en-US" altLang="en-US"/>
              <a:t>There must be a 6-inch number on the back</a:t>
            </a:r>
          </a:p>
          <a:p>
            <a:pPr lvl="2">
              <a:buFont typeface="Wingdings" panose="05000000000000000000" pitchFamily="2" charset="2"/>
              <a:buChar char="§"/>
            </a:pPr>
            <a:r>
              <a:rPr lang="en-US" altLang="en-US"/>
              <a:t>The color of the number must contrast with the color of the jersey, be clearly visible and match the color of the number on the front of the jersey</a:t>
            </a:r>
          </a:p>
          <a:p>
            <a:pPr lvl="2">
              <a:buFont typeface="Wingdings" panose="05000000000000000000" pitchFamily="2" charset="2"/>
              <a:buChar char="§"/>
            </a:pPr>
            <a:endParaRPr lang="en-US" altLang="en-US"/>
          </a:p>
          <a:p>
            <a:pPr lvl="2">
              <a:buFont typeface="Wingdings" panose="05000000000000000000" pitchFamily="2" charset="2"/>
              <a:buChar char="§"/>
            </a:pPr>
            <a:endParaRPr lang="en-US" altLang="en-US"/>
          </a:p>
        </p:txBody>
      </p:sp>
      <p:sp>
        <p:nvSpPr>
          <p:cNvPr id="4" name="Footer Placeholder 3">
            <a:extLst>
              <a:ext uri="{FF2B5EF4-FFF2-40B4-BE49-F238E27FC236}">
                <a16:creationId xmlns:a16="http://schemas.microsoft.com/office/drawing/2014/main" xmlns="" id="{A478BDA7-DFD3-4001-BE7B-70C163CAF05A}"/>
              </a:ext>
            </a:extLst>
          </p:cNvPr>
          <p:cNvSpPr>
            <a:spLocks noGrp="1"/>
          </p:cNvSpPr>
          <p:nvPr>
            <p:ph type="ftr" sz="quarter" idx="11"/>
          </p:nvPr>
        </p:nvSpPr>
        <p:spPr/>
        <p:txBody>
          <a:bodyPr/>
          <a:lstStyle/>
          <a:p>
            <a:pPr>
              <a:defRPr/>
            </a:pPr>
            <a:r>
              <a:rPr lang="en-US"/>
              <a:t>www.nfhs.org</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4280E37-087C-41AB-9A8E-DF31EC1D53DA}"/>
              </a:ext>
            </a:extLst>
          </p:cNvPr>
          <p:cNvSpPr>
            <a:spLocks noGrp="1"/>
          </p:cNvSpPr>
          <p:nvPr>
            <p:ph type="title"/>
          </p:nvPr>
        </p:nvSpPr>
        <p:spPr/>
        <p:txBody>
          <a:bodyPr/>
          <a:lstStyle/>
          <a:p>
            <a:pPr>
              <a:defRPr/>
            </a:pPr>
            <a:r>
              <a:rPr lang="en-US" dirty="0"/>
              <a:t>Number placement</a:t>
            </a:r>
          </a:p>
        </p:txBody>
      </p:sp>
      <p:sp>
        <p:nvSpPr>
          <p:cNvPr id="4" name="Footer Placeholder 3">
            <a:extLst>
              <a:ext uri="{FF2B5EF4-FFF2-40B4-BE49-F238E27FC236}">
                <a16:creationId xmlns:a16="http://schemas.microsoft.com/office/drawing/2014/main" xmlns="" id="{7589AD19-1E2F-4627-A8DA-FC7C3BF3D63B}"/>
              </a:ext>
            </a:extLst>
          </p:cNvPr>
          <p:cNvSpPr>
            <a:spLocks noGrp="1"/>
          </p:cNvSpPr>
          <p:nvPr>
            <p:ph type="ftr" sz="quarter" idx="11"/>
          </p:nvPr>
        </p:nvSpPr>
        <p:spPr/>
        <p:txBody>
          <a:bodyPr/>
          <a:lstStyle/>
          <a:p>
            <a:pPr>
              <a:defRPr/>
            </a:pPr>
            <a:r>
              <a:rPr lang="en-US"/>
              <a:t>www.nfhs.org</a:t>
            </a:r>
          </a:p>
        </p:txBody>
      </p:sp>
      <p:pic>
        <p:nvPicPr>
          <p:cNvPr id="156676" name="Picture 5" descr="Soccer Front Uniform 1.jpg">
            <a:extLst>
              <a:ext uri="{FF2B5EF4-FFF2-40B4-BE49-F238E27FC236}">
                <a16:creationId xmlns:a16="http://schemas.microsoft.com/office/drawing/2014/main" xmlns="" id="{A6992D3D-C1D4-4B46-9C38-3C6DA7459DB2}"/>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092325" y="2466975"/>
            <a:ext cx="2132013" cy="3270250"/>
          </a:xfrm>
          <a:noFill/>
        </p:spPr>
      </p:pic>
      <p:pic>
        <p:nvPicPr>
          <p:cNvPr id="156677" name="Picture 6" descr="Soccer Front Uniform 2.jpg">
            <a:extLst>
              <a:ext uri="{FF2B5EF4-FFF2-40B4-BE49-F238E27FC236}">
                <a16:creationId xmlns:a16="http://schemas.microsoft.com/office/drawing/2014/main" xmlns="" id="{87B24573-9EBC-4825-943E-6F47A4AB4C4B}"/>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135563" y="2466975"/>
            <a:ext cx="2314575" cy="324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6678" name="Picture 7" descr="Soccer Back Uniform.jpg">
            <a:extLst>
              <a:ext uri="{FF2B5EF4-FFF2-40B4-BE49-F238E27FC236}">
                <a16:creationId xmlns:a16="http://schemas.microsoft.com/office/drawing/2014/main" xmlns="" id="{C1F050F6-707B-4DE3-A1EE-5AE96E0E16C7}"/>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70875" y="2514600"/>
            <a:ext cx="2979738" cy="3201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4A1DA38-A23D-465B-AE66-88AF2D732096}"/>
              </a:ext>
            </a:extLst>
          </p:cNvPr>
          <p:cNvSpPr>
            <a:spLocks noGrp="1"/>
          </p:cNvSpPr>
          <p:nvPr>
            <p:ph type="title"/>
          </p:nvPr>
        </p:nvSpPr>
        <p:spPr/>
        <p:txBody>
          <a:bodyPr/>
          <a:lstStyle/>
          <a:p>
            <a:pPr>
              <a:defRPr/>
            </a:pPr>
            <a:r>
              <a:rPr lang="en-US"/>
              <a:t>HOME </a:t>
            </a:r>
            <a:r>
              <a:rPr lang="en-US" dirty="0"/>
              <a:t>Team Jerseys</a:t>
            </a:r>
            <a:br>
              <a:rPr lang="en-US" dirty="0"/>
            </a:br>
            <a:r>
              <a:rPr lang="en-US" dirty="0"/>
              <a:t>Gray Color Spectrum chart</a:t>
            </a:r>
          </a:p>
        </p:txBody>
      </p:sp>
      <p:sp>
        <p:nvSpPr>
          <p:cNvPr id="3" name="Content Placeholder 2">
            <a:extLst>
              <a:ext uri="{FF2B5EF4-FFF2-40B4-BE49-F238E27FC236}">
                <a16:creationId xmlns:a16="http://schemas.microsoft.com/office/drawing/2014/main" xmlns="" id="{94C047D5-52B2-4A19-AE36-7F933D943411}"/>
              </a:ext>
            </a:extLst>
          </p:cNvPr>
          <p:cNvSpPr>
            <a:spLocks noGrp="1"/>
          </p:cNvSpPr>
          <p:nvPr>
            <p:ph idx="1"/>
          </p:nvPr>
        </p:nvSpPr>
        <p:spPr>
          <a:xfrm>
            <a:off x="1911350" y="1976438"/>
            <a:ext cx="8604250" cy="4645025"/>
          </a:xfrm>
        </p:spPr>
        <p:txBody>
          <a:bodyPr/>
          <a:lstStyle/>
          <a:p>
            <a:pPr>
              <a:defRPr/>
            </a:pPr>
            <a:endParaRPr lang="en-US" dirty="0"/>
          </a:p>
          <a:p>
            <a:pPr marL="0" indent="0">
              <a:buFont typeface="Wingdings" panose="05000000000000000000" pitchFamily="2" charset="2"/>
              <a:buNone/>
              <a:defRPr/>
            </a:pPr>
            <a:r>
              <a:rPr lang="en-US" sz="1800" b="1" dirty="0">
                <a:solidFill>
                  <a:srgbClr val="414B56"/>
                </a:solidFill>
                <a:latin typeface="Arial" pitchFamily="34" charset="0"/>
                <a:cs typeface="Arial" pitchFamily="34" charset="0"/>
              </a:rPr>
              <a:t>    100%    90%     80%    70%    60%    50%    40%    30%    20%    10%    0%</a:t>
            </a:r>
          </a:p>
          <a:p>
            <a:pPr>
              <a:defRPr/>
            </a:pPr>
            <a:endParaRPr lang="en-US" sz="1800" dirty="0"/>
          </a:p>
          <a:p>
            <a:pPr marL="0" indent="0">
              <a:buFont typeface="Wingdings" panose="05000000000000000000" pitchFamily="2" charset="2"/>
              <a:buNone/>
              <a:defRPr/>
            </a:pPr>
            <a:endParaRPr lang="en-US" dirty="0"/>
          </a:p>
        </p:txBody>
      </p:sp>
      <p:sp>
        <p:nvSpPr>
          <p:cNvPr id="4" name="Footer Placeholder 3">
            <a:extLst>
              <a:ext uri="{FF2B5EF4-FFF2-40B4-BE49-F238E27FC236}">
                <a16:creationId xmlns:a16="http://schemas.microsoft.com/office/drawing/2014/main" xmlns="" id="{EE11E251-6D8F-4BCB-9182-4DCCCB54FEFE}"/>
              </a:ext>
            </a:extLst>
          </p:cNvPr>
          <p:cNvSpPr>
            <a:spLocks noGrp="1"/>
          </p:cNvSpPr>
          <p:nvPr>
            <p:ph type="ftr" sz="quarter" idx="11"/>
          </p:nvPr>
        </p:nvSpPr>
        <p:spPr/>
        <p:txBody>
          <a:bodyPr/>
          <a:lstStyle/>
          <a:p>
            <a:pPr>
              <a:defRPr/>
            </a:pPr>
            <a:r>
              <a:rPr lang="en-US">
                <a:solidFill>
                  <a:srgbClr val="414B56"/>
                </a:solidFill>
              </a:rPr>
              <a:t>www.nfhs.org</a:t>
            </a:r>
          </a:p>
        </p:txBody>
      </p:sp>
      <p:pic>
        <p:nvPicPr>
          <p:cNvPr id="158725" name="Picture 4" descr="C:\Users\bcolg\AppData\Local\Microsoft\Windows\INetCache\Content.Word\IMG_3961 (002).jpg">
            <a:extLst>
              <a:ext uri="{FF2B5EF4-FFF2-40B4-BE49-F238E27FC236}">
                <a16:creationId xmlns:a16="http://schemas.microsoft.com/office/drawing/2014/main" xmlns="" id="{6E7A218E-9F18-4DAE-96EF-B52C03C166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245" t="13072" r="1871" b="23952"/>
          <a:stretch>
            <a:fillRect/>
          </a:stretch>
        </p:blipFill>
        <p:spPr bwMode="auto">
          <a:xfrm>
            <a:off x="2133600" y="2819400"/>
            <a:ext cx="8147050" cy="2871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tar: 5 Points 5">
            <a:extLst>
              <a:ext uri="{FF2B5EF4-FFF2-40B4-BE49-F238E27FC236}">
                <a16:creationId xmlns:a16="http://schemas.microsoft.com/office/drawing/2014/main" xmlns="" id="{D537CA7B-B456-47FF-B353-914D2F64081C}"/>
              </a:ext>
            </a:extLst>
          </p:cNvPr>
          <p:cNvSpPr/>
          <p:nvPr/>
        </p:nvSpPr>
        <p:spPr>
          <a:xfrm>
            <a:off x="4400550" y="3313113"/>
            <a:ext cx="601663" cy="542925"/>
          </a:xfrm>
          <a:prstGeom prst="star5">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266FF60-F27A-4D6D-BFAA-6B1FD210CB0B}"/>
              </a:ext>
            </a:extLst>
          </p:cNvPr>
          <p:cNvSpPr>
            <a:spLocks noGrp="1"/>
          </p:cNvSpPr>
          <p:nvPr>
            <p:ph type="title"/>
          </p:nvPr>
        </p:nvSpPr>
        <p:spPr/>
        <p:txBody>
          <a:bodyPr/>
          <a:lstStyle/>
          <a:p>
            <a:pPr>
              <a:defRPr/>
            </a:pPr>
            <a:r>
              <a:rPr lang="en-US" dirty="0"/>
              <a:t>Other items worn</a:t>
            </a:r>
          </a:p>
        </p:txBody>
      </p:sp>
      <p:sp>
        <p:nvSpPr>
          <p:cNvPr id="160771" name="Content Placeholder 2">
            <a:extLst>
              <a:ext uri="{FF2B5EF4-FFF2-40B4-BE49-F238E27FC236}">
                <a16:creationId xmlns:a16="http://schemas.microsoft.com/office/drawing/2014/main" xmlns="" id="{9ED8C879-D263-4449-BF86-5068CB5282C2}"/>
              </a:ext>
            </a:extLst>
          </p:cNvPr>
          <p:cNvSpPr>
            <a:spLocks noGrp="1" noChangeArrowheads="1"/>
          </p:cNvSpPr>
          <p:nvPr>
            <p:ph idx="1"/>
          </p:nvPr>
        </p:nvSpPr>
        <p:spPr/>
        <p:txBody>
          <a:bodyPr/>
          <a:lstStyle/>
          <a:p>
            <a:r>
              <a:rPr lang="en-US" altLang="en-US"/>
              <a:t>Socks</a:t>
            </a:r>
          </a:p>
          <a:p>
            <a:pPr lvl="1">
              <a:buFont typeface="Wingdings" panose="05000000000000000000" pitchFamily="2" charset="2"/>
              <a:buChar char="§"/>
            </a:pPr>
            <a:r>
              <a:rPr lang="en-US" altLang="en-US"/>
              <a:t>Home Team</a:t>
            </a:r>
          </a:p>
          <a:p>
            <a:pPr lvl="2">
              <a:buFont typeface="Arial" panose="020B0604020202020204" pitchFamily="34" charset="0"/>
              <a:buChar char="•"/>
            </a:pPr>
            <a:r>
              <a:rPr lang="en-US" altLang="en-US"/>
              <a:t>Dark color contrasting white</a:t>
            </a:r>
          </a:p>
          <a:p>
            <a:pPr lvl="2">
              <a:buFont typeface="Arial" panose="020B0604020202020204" pitchFamily="34" charset="0"/>
              <a:buChar char="•"/>
            </a:pPr>
            <a:r>
              <a:rPr lang="en-US" altLang="en-US"/>
              <a:t>Does not need to match the jersey color</a:t>
            </a:r>
          </a:p>
          <a:p>
            <a:pPr lvl="2">
              <a:buFont typeface="Arial" panose="020B0604020202020204" pitchFamily="34" charset="0"/>
              <a:buChar char="•"/>
            </a:pPr>
            <a:r>
              <a:rPr lang="en-US" altLang="en-US"/>
              <a:t>Both socks must be the same color</a:t>
            </a:r>
          </a:p>
          <a:p>
            <a:pPr lvl="1">
              <a:buFont typeface="Wingdings" panose="05000000000000000000" pitchFamily="2" charset="2"/>
              <a:buChar char="§"/>
            </a:pPr>
            <a:r>
              <a:rPr lang="en-US" altLang="en-US"/>
              <a:t>Visiting Team</a:t>
            </a:r>
          </a:p>
          <a:p>
            <a:pPr lvl="2">
              <a:buFont typeface="Arial" panose="020B0604020202020204" pitchFamily="34" charset="0"/>
              <a:buChar char="•"/>
            </a:pPr>
            <a:r>
              <a:rPr lang="en-US" altLang="en-US"/>
              <a:t>All white</a:t>
            </a:r>
          </a:p>
          <a:p>
            <a:pPr lvl="1">
              <a:buFont typeface="Wingdings" panose="05000000000000000000" pitchFamily="2" charset="2"/>
              <a:buChar char="§"/>
            </a:pPr>
            <a:r>
              <a:rPr lang="en-US" altLang="en-US"/>
              <a:t>If tape or stays are used, they must the same color as the socks</a:t>
            </a:r>
          </a:p>
          <a:p>
            <a:pPr lvl="1">
              <a:buFont typeface="Wingdings" panose="05000000000000000000" pitchFamily="2" charset="2"/>
              <a:buChar char="§"/>
            </a:pPr>
            <a:r>
              <a:rPr lang="en-US" altLang="en-US"/>
              <a:t>Manufacturer’s logo on both sides of the socks is legal</a:t>
            </a:r>
          </a:p>
          <a:p>
            <a:r>
              <a:rPr lang="en-US" altLang="en-US"/>
              <a:t>Shorts</a:t>
            </a:r>
          </a:p>
          <a:p>
            <a:pPr lvl="1">
              <a:buFont typeface="Wingdings" panose="05000000000000000000" pitchFamily="2" charset="2"/>
              <a:buChar char="§"/>
            </a:pPr>
            <a:r>
              <a:rPr lang="en-US" altLang="en-US"/>
              <a:t>May be of a color unlike that of the jersey</a:t>
            </a:r>
          </a:p>
          <a:p>
            <a:pPr lvl="1">
              <a:buFont typeface="Wingdings" panose="05000000000000000000" pitchFamily="2" charset="2"/>
              <a:buChar char="§"/>
            </a:pPr>
            <a:r>
              <a:rPr lang="en-US" altLang="en-US"/>
              <a:t>May have an appropriately size manufacturer’s logo</a:t>
            </a:r>
          </a:p>
        </p:txBody>
      </p:sp>
      <p:sp>
        <p:nvSpPr>
          <p:cNvPr id="4" name="Footer Placeholder 3">
            <a:extLst>
              <a:ext uri="{FF2B5EF4-FFF2-40B4-BE49-F238E27FC236}">
                <a16:creationId xmlns:a16="http://schemas.microsoft.com/office/drawing/2014/main" xmlns="" id="{D0EA580F-A0CD-4C2B-A390-545E4F05DE9D}"/>
              </a:ext>
            </a:extLst>
          </p:cNvPr>
          <p:cNvSpPr>
            <a:spLocks noGrp="1"/>
          </p:cNvSpPr>
          <p:nvPr>
            <p:ph type="ftr" sz="quarter" idx="11"/>
          </p:nvPr>
        </p:nvSpPr>
        <p:spPr/>
        <p:txBody>
          <a:bodyPr/>
          <a:lstStyle/>
          <a:p>
            <a:pPr>
              <a:defRPr/>
            </a:pPr>
            <a:r>
              <a:rPr lang="en-US"/>
              <a:t>www.nfhs.org</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72BA852-4143-4358-9F06-B6B8F086DB7C}"/>
              </a:ext>
            </a:extLst>
          </p:cNvPr>
          <p:cNvSpPr>
            <a:spLocks noGrp="1"/>
          </p:cNvSpPr>
          <p:nvPr>
            <p:ph type="title"/>
          </p:nvPr>
        </p:nvSpPr>
        <p:spPr/>
        <p:txBody>
          <a:bodyPr/>
          <a:lstStyle/>
          <a:p>
            <a:pPr>
              <a:defRPr/>
            </a:pPr>
            <a:r>
              <a:rPr lang="en-US" dirty="0"/>
              <a:t>Other items</a:t>
            </a:r>
          </a:p>
        </p:txBody>
      </p:sp>
      <p:sp>
        <p:nvSpPr>
          <p:cNvPr id="162819" name="Content Placeholder 2">
            <a:extLst>
              <a:ext uri="{FF2B5EF4-FFF2-40B4-BE49-F238E27FC236}">
                <a16:creationId xmlns:a16="http://schemas.microsoft.com/office/drawing/2014/main" xmlns="" id="{7489608E-CB5A-4B81-8295-00B2F59A241A}"/>
              </a:ext>
            </a:extLst>
          </p:cNvPr>
          <p:cNvSpPr>
            <a:spLocks noGrp="1" noChangeArrowheads="1"/>
          </p:cNvSpPr>
          <p:nvPr>
            <p:ph idx="1"/>
          </p:nvPr>
        </p:nvSpPr>
        <p:spPr/>
        <p:txBody>
          <a:bodyPr/>
          <a:lstStyle/>
          <a:p>
            <a:r>
              <a:rPr lang="en-US" altLang="en-US"/>
              <a:t>Shinguards</a:t>
            </a:r>
          </a:p>
          <a:p>
            <a:pPr lvl="1"/>
            <a:r>
              <a:rPr lang="en-US" altLang="en-US"/>
              <a:t>Must meet the NOCSAE standards at time of manufacture</a:t>
            </a:r>
          </a:p>
          <a:p>
            <a:pPr lvl="1"/>
            <a:r>
              <a:rPr lang="en-US" altLang="en-US"/>
              <a:t>NOCSAE seal and height range permanently mark on front of shinguard</a:t>
            </a:r>
          </a:p>
          <a:p>
            <a:pPr lvl="1"/>
            <a:r>
              <a:rPr lang="en-US" altLang="en-US"/>
              <a:t>Worn with bottom edge no higher than 2 inches above the ankle</a:t>
            </a:r>
          </a:p>
          <a:p>
            <a:pPr lvl="1"/>
            <a:r>
              <a:rPr lang="en-US" altLang="en-US"/>
              <a:t>Age- and size-appropriate</a:t>
            </a:r>
          </a:p>
          <a:p>
            <a:pPr lvl="1"/>
            <a:r>
              <a:rPr lang="en-US" altLang="en-US"/>
              <a:t>Worn under socks</a:t>
            </a:r>
          </a:p>
          <a:p>
            <a:pPr lvl="1"/>
            <a:r>
              <a:rPr lang="en-US" altLang="en-US"/>
              <a:t>Must not be altered  </a:t>
            </a:r>
          </a:p>
          <a:p>
            <a:r>
              <a:rPr lang="en-US" altLang="en-US"/>
              <a:t>Undergarments</a:t>
            </a:r>
          </a:p>
          <a:p>
            <a:pPr lvl="1"/>
            <a:r>
              <a:rPr lang="en-US" altLang="en-US"/>
              <a:t>If worn, must be of a similar length for an individual</a:t>
            </a:r>
          </a:p>
          <a:p>
            <a:pPr lvl="1"/>
            <a:r>
              <a:rPr lang="en-US" altLang="en-US"/>
              <a:t>Solid color, all alike for the team, if worn</a:t>
            </a:r>
          </a:p>
        </p:txBody>
      </p:sp>
      <p:sp>
        <p:nvSpPr>
          <p:cNvPr id="4" name="Footer Placeholder 3">
            <a:extLst>
              <a:ext uri="{FF2B5EF4-FFF2-40B4-BE49-F238E27FC236}">
                <a16:creationId xmlns:a16="http://schemas.microsoft.com/office/drawing/2014/main" xmlns="" id="{1439572B-A13C-483F-8D05-A3DC621B8319}"/>
              </a:ext>
            </a:extLst>
          </p:cNvPr>
          <p:cNvSpPr>
            <a:spLocks noGrp="1"/>
          </p:cNvSpPr>
          <p:nvPr>
            <p:ph type="ftr" sz="quarter" idx="11"/>
          </p:nvPr>
        </p:nvSpPr>
        <p:spPr/>
        <p:txBody>
          <a:bodyPr/>
          <a:lstStyle/>
          <a:p>
            <a:pPr>
              <a:defRPr/>
            </a:pPr>
            <a:r>
              <a:rPr lang="en-US"/>
              <a:t>www.nfhs.org</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B1A8E65-90F3-4576-B12A-33D31DFDC5F4}"/>
              </a:ext>
            </a:extLst>
          </p:cNvPr>
          <p:cNvSpPr>
            <a:spLocks noGrp="1"/>
          </p:cNvSpPr>
          <p:nvPr>
            <p:ph type="title"/>
          </p:nvPr>
        </p:nvSpPr>
        <p:spPr/>
        <p:txBody>
          <a:bodyPr/>
          <a:lstStyle/>
          <a:p>
            <a:pPr>
              <a:defRPr/>
            </a:pPr>
            <a:r>
              <a:rPr lang="en-US" dirty="0"/>
              <a:t>Rule 3-4-3	</a:t>
            </a:r>
          </a:p>
        </p:txBody>
      </p:sp>
      <p:sp>
        <p:nvSpPr>
          <p:cNvPr id="80899" name="Content Placeholder 2">
            <a:extLst>
              <a:ext uri="{FF2B5EF4-FFF2-40B4-BE49-F238E27FC236}">
                <a16:creationId xmlns:a16="http://schemas.microsoft.com/office/drawing/2014/main" xmlns="" id="{7C89782B-D0B1-435E-8879-08EB1110DCF0}"/>
              </a:ext>
            </a:extLst>
          </p:cNvPr>
          <p:cNvSpPr>
            <a:spLocks noGrp="1" noChangeArrowheads="1"/>
          </p:cNvSpPr>
          <p:nvPr>
            <p:ph idx="1"/>
          </p:nvPr>
        </p:nvSpPr>
        <p:spPr/>
        <p:txBody>
          <a:bodyPr/>
          <a:lstStyle/>
          <a:p>
            <a:pPr marL="0" indent="0">
              <a:buFont typeface="Wingdings" panose="05000000000000000000" pitchFamily="2" charset="2"/>
              <a:buNone/>
            </a:pPr>
            <a:r>
              <a:rPr lang="en-US" altLang="en-US"/>
              <a:t/>
            </a:r>
            <a:br>
              <a:rPr lang="en-US" altLang="en-US"/>
            </a:br>
            <a:r>
              <a:rPr lang="en-US" altLang="en-US" sz="3200"/>
              <a:t>The clock shall be stopped when a substitute by the team in the lead is beckoned onto the field in the final five minutes of the second period, </a:t>
            </a:r>
            <a:r>
              <a:rPr lang="en-US" altLang="en-US" sz="3200">
                <a:solidFill>
                  <a:srgbClr val="FF0000"/>
                </a:solidFill>
              </a:rPr>
              <a:t>in the fourth quarter (if the game is played in quarters) and in the second period of the overtime.</a:t>
            </a:r>
          </a:p>
        </p:txBody>
      </p:sp>
      <p:sp>
        <p:nvSpPr>
          <p:cNvPr id="4" name="Footer Placeholder 3">
            <a:extLst>
              <a:ext uri="{FF2B5EF4-FFF2-40B4-BE49-F238E27FC236}">
                <a16:creationId xmlns:a16="http://schemas.microsoft.com/office/drawing/2014/main" xmlns="" id="{088904BD-9A2C-469B-9D3D-DA917F7098AC}"/>
              </a:ext>
            </a:extLst>
          </p:cNvPr>
          <p:cNvSpPr>
            <a:spLocks noGrp="1"/>
          </p:cNvSpPr>
          <p:nvPr>
            <p:ph type="ftr" sz="quarter" idx="11"/>
          </p:nvPr>
        </p:nvSpPr>
        <p:spPr/>
        <p:txBody>
          <a:bodyPr/>
          <a:lstStyle/>
          <a:p>
            <a:pPr>
              <a:defRPr/>
            </a:pPr>
            <a:r>
              <a:rPr lang="en-US"/>
              <a:t>www.nfhs.org</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C423239-EE53-4D70-8BB9-E9883A45901A}"/>
              </a:ext>
            </a:extLst>
          </p:cNvPr>
          <p:cNvSpPr>
            <a:spLocks noGrp="1"/>
          </p:cNvSpPr>
          <p:nvPr>
            <p:ph type="title"/>
          </p:nvPr>
        </p:nvSpPr>
        <p:spPr/>
        <p:txBody>
          <a:bodyPr/>
          <a:lstStyle/>
          <a:p>
            <a:pPr>
              <a:defRPr/>
            </a:pPr>
            <a:r>
              <a:rPr lang="en-US" dirty="0"/>
              <a:t>Other items</a:t>
            </a:r>
          </a:p>
        </p:txBody>
      </p:sp>
      <p:sp>
        <p:nvSpPr>
          <p:cNvPr id="3" name="Content Placeholder 2">
            <a:extLst>
              <a:ext uri="{FF2B5EF4-FFF2-40B4-BE49-F238E27FC236}">
                <a16:creationId xmlns:a16="http://schemas.microsoft.com/office/drawing/2014/main" xmlns="" id="{F066DF24-F73A-4DAF-A438-AFF53DDA01BE}"/>
              </a:ext>
            </a:extLst>
          </p:cNvPr>
          <p:cNvSpPr>
            <a:spLocks noGrp="1"/>
          </p:cNvSpPr>
          <p:nvPr>
            <p:ph idx="1"/>
          </p:nvPr>
        </p:nvSpPr>
        <p:spPr/>
        <p:txBody>
          <a:bodyPr/>
          <a:lstStyle/>
          <a:p>
            <a:pPr>
              <a:defRPr/>
            </a:pPr>
            <a:r>
              <a:rPr lang="en-US" dirty="0"/>
              <a:t>Head coverings</a:t>
            </a:r>
          </a:p>
          <a:p>
            <a:pPr lvl="1">
              <a:defRPr/>
            </a:pPr>
            <a:r>
              <a:rPr lang="en-US" dirty="0"/>
              <a:t>Goalkeeper may wear a soft-billed baseball-type hat or soft-billed visor</a:t>
            </a:r>
          </a:p>
          <a:p>
            <a:pPr lvl="1">
              <a:defRPr/>
            </a:pPr>
            <a:r>
              <a:rPr lang="en-US" dirty="0"/>
              <a:t>Soft-padded headgear is permitted</a:t>
            </a:r>
          </a:p>
          <a:p>
            <a:pPr lvl="1">
              <a:defRPr/>
            </a:pPr>
            <a:r>
              <a:rPr lang="en-US" dirty="0"/>
              <a:t>Medical or cosmetic required head coverings must be approved by the State Association</a:t>
            </a:r>
          </a:p>
          <a:p>
            <a:pPr lvl="1">
              <a:defRPr/>
            </a:pPr>
            <a:r>
              <a:rPr lang="en-US" dirty="0"/>
              <a:t>Religious required head coverings must be approved by the State Association</a:t>
            </a:r>
          </a:p>
          <a:p>
            <a:pPr marL="0" indent="0">
              <a:buFont typeface="Wingdings" panose="05000000000000000000" pitchFamily="2" charset="2"/>
              <a:buNone/>
              <a:defRPr/>
            </a:pPr>
            <a:endParaRPr lang="en-US" dirty="0"/>
          </a:p>
        </p:txBody>
      </p:sp>
      <p:sp>
        <p:nvSpPr>
          <p:cNvPr id="4" name="Footer Placeholder 3">
            <a:extLst>
              <a:ext uri="{FF2B5EF4-FFF2-40B4-BE49-F238E27FC236}">
                <a16:creationId xmlns:a16="http://schemas.microsoft.com/office/drawing/2014/main" xmlns="" id="{412797F7-750A-446B-8ADE-600333358B32}"/>
              </a:ext>
            </a:extLst>
          </p:cNvPr>
          <p:cNvSpPr>
            <a:spLocks noGrp="1"/>
          </p:cNvSpPr>
          <p:nvPr>
            <p:ph type="ftr" sz="quarter" idx="11"/>
          </p:nvPr>
        </p:nvSpPr>
        <p:spPr/>
        <p:txBody>
          <a:bodyPr/>
          <a:lstStyle/>
          <a:p>
            <a:pPr>
              <a:defRPr/>
            </a:pPr>
            <a:r>
              <a:rPr lang="en-US"/>
              <a:t>www.nfhs.org</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DF593C42-8B19-450F-BFA5-EF622A0EA588}"/>
              </a:ext>
            </a:extLst>
          </p:cNvPr>
          <p:cNvSpPr>
            <a:spLocks noGrp="1"/>
          </p:cNvSpPr>
          <p:nvPr>
            <p:ph type="title"/>
          </p:nvPr>
        </p:nvSpPr>
        <p:spPr>
          <a:xfrm>
            <a:off x="963613" y="4406900"/>
            <a:ext cx="8867775" cy="1362075"/>
          </a:xfrm>
        </p:spPr>
        <p:txBody>
          <a:bodyPr/>
          <a:lstStyle/>
          <a:p>
            <a:pPr eaLnBrk="1" hangingPunct="1">
              <a:defRPr/>
            </a:pPr>
            <a:r>
              <a:rPr lang="en-US" dirty="0"/>
              <a:t>NFHS OFFICIALS Education </a:t>
            </a:r>
          </a:p>
        </p:txBody>
      </p:sp>
      <p:sp>
        <p:nvSpPr>
          <p:cNvPr id="166915" name="Text Placeholder 5">
            <a:extLst>
              <a:ext uri="{FF2B5EF4-FFF2-40B4-BE49-F238E27FC236}">
                <a16:creationId xmlns:a16="http://schemas.microsoft.com/office/drawing/2014/main" xmlns="" id="{16297E0C-CD2B-4A59-8370-83FC7416A51E}"/>
              </a:ext>
            </a:extLst>
          </p:cNvPr>
          <p:cNvSpPr>
            <a:spLocks noGrp="1" noChangeArrowheads="1"/>
          </p:cNvSpPr>
          <p:nvPr>
            <p:ph type="body" idx="1"/>
          </p:nvPr>
        </p:nvSpPr>
        <p:spPr>
          <a:xfrm>
            <a:off x="963613" y="2906713"/>
            <a:ext cx="10363200" cy="1500187"/>
          </a:xfrm>
        </p:spPr>
        <p:txBody>
          <a:bodyPr/>
          <a:lstStyle/>
          <a:p>
            <a:pPr eaLnBrk="1" hangingPunct="1"/>
            <a:r>
              <a:rPr lang="en-US" altLang="en-US" sz="3600"/>
              <a:t>2019-20 NFHS</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4E6B1D0-4FCF-4774-A822-14585FE64F0F}"/>
              </a:ext>
            </a:extLst>
          </p:cNvPr>
          <p:cNvSpPr>
            <a:spLocks noGrp="1"/>
          </p:cNvSpPr>
          <p:nvPr>
            <p:ph type="title"/>
          </p:nvPr>
        </p:nvSpPr>
        <p:spPr/>
        <p:txBody>
          <a:bodyPr/>
          <a:lstStyle/>
          <a:p>
            <a:pPr eaLnBrk="1" hangingPunct="1">
              <a:defRPr/>
            </a:pPr>
            <a:r>
              <a:rPr lang="en-US" dirty="0"/>
              <a:t>Thank You AND HAVE A GREAT SEASON</a:t>
            </a:r>
          </a:p>
        </p:txBody>
      </p:sp>
      <p:sp>
        <p:nvSpPr>
          <p:cNvPr id="3" name="Content Placeholder 2">
            <a:extLst>
              <a:ext uri="{FF2B5EF4-FFF2-40B4-BE49-F238E27FC236}">
                <a16:creationId xmlns:a16="http://schemas.microsoft.com/office/drawing/2014/main" xmlns="" id="{A35474AD-0FCE-4E09-9569-3CC860095140}"/>
              </a:ext>
            </a:extLst>
          </p:cNvPr>
          <p:cNvSpPr>
            <a:spLocks noGrp="1"/>
          </p:cNvSpPr>
          <p:nvPr>
            <p:ph idx="1"/>
          </p:nvPr>
        </p:nvSpPr>
        <p:spPr>
          <a:xfrm>
            <a:off x="1941513" y="1852613"/>
            <a:ext cx="10026650" cy="1771650"/>
          </a:xfrm>
        </p:spPr>
        <p:txBody>
          <a:bodyPr/>
          <a:lstStyle/>
          <a:p>
            <a:pPr marL="0" indent="0" algn="ctr" eaLnBrk="1" hangingPunct="1">
              <a:buFont typeface="Wingdings" panose="05000000000000000000" pitchFamily="2" charset="2"/>
              <a:buNone/>
              <a:defRPr/>
            </a:pPr>
            <a:r>
              <a:rPr lang="en-US" b="1" dirty="0"/>
              <a:t>National Federation of State High School Associations</a:t>
            </a:r>
            <a:r>
              <a:rPr lang="en-US" dirty="0"/>
              <a:t/>
            </a:r>
            <a:br>
              <a:rPr lang="en-US" dirty="0"/>
            </a:br>
            <a:r>
              <a:rPr lang="en-US" dirty="0"/>
              <a:t>PO Box 690 | Indianapolis, IN 46206</a:t>
            </a:r>
            <a:br>
              <a:rPr lang="en-US" dirty="0"/>
            </a:br>
            <a:r>
              <a:rPr lang="en-US" dirty="0"/>
              <a:t>Phone: 317-972-6900 | Fax: 317.822.5700</a:t>
            </a:r>
            <a:br>
              <a:rPr lang="en-US" dirty="0"/>
            </a:br>
            <a:r>
              <a:rPr lang="en-US" dirty="0"/>
              <a:t>www.nfhs.org | </a:t>
            </a:r>
            <a:r>
              <a:rPr lang="en-US" dirty="0">
                <a:hlinkClick r:id="rId3"/>
              </a:rPr>
              <a:t>www.nfhslearn.com</a:t>
            </a:r>
            <a:endParaRPr lang="en-US" dirty="0"/>
          </a:p>
          <a:p>
            <a:pPr eaLnBrk="1" hangingPunct="1">
              <a:defRPr/>
            </a:pPr>
            <a:endParaRPr lang="en-US" dirty="0"/>
          </a:p>
        </p:txBody>
      </p:sp>
      <p:sp>
        <p:nvSpPr>
          <p:cNvPr id="4" name="Footer Placeholder 3">
            <a:extLst>
              <a:ext uri="{FF2B5EF4-FFF2-40B4-BE49-F238E27FC236}">
                <a16:creationId xmlns:a16="http://schemas.microsoft.com/office/drawing/2014/main" xmlns="" id="{830B47E0-07D5-4961-8CB5-1BE4B65F98C6}"/>
              </a:ext>
            </a:extLst>
          </p:cNvPr>
          <p:cNvSpPr>
            <a:spLocks noGrp="1"/>
          </p:cNvSpPr>
          <p:nvPr>
            <p:ph type="ftr" sz="quarter" idx="11"/>
          </p:nvPr>
        </p:nvSpPr>
        <p:spPr/>
        <p:txBody>
          <a:bodyPr/>
          <a:lstStyle/>
          <a:p>
            <a:pPr>
              <a:defRPr/>
            </a:pPr>
            <a:r>
              <a:rPr lang="en-US"/>
              <a:t>www.nfhs.org</a:t>
            </a:r>
          </a:p>
        </p:txBody>
      </p:sp>
      <p:pic>
        <p:nvPicPr>
          <p:cNvPr id="193541" name="Picture 5">
            <a:extLst>
              <a:ext uri="{FF2B5EF4-FFF2-40B4-BE49-F238E27FC236}">
                <a16:creationId xmlns:a16="http://schemas.microsoft.com/office/drawing/2014/main" xmlns="" id="{D512852C-BFBD-4C8B-A381-276381CD71E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00300" y="3743325"/>
            <a:ext cx="8099425" cy="2589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CD03388-CAC2-4685-9DB0-2E0281E5A2CC}"/>
              </a:ext>
            </a:extLst>
          </p:cNvPr>
          <p:cNvSpPr>
            <a:spLocks noGrp="1"/>
          </p:cNvSpPr>
          <p:nvPr>
            <p:ph type="title"/>
          </p:nvPr>
        </p:nvSpPr>
        <p:spPr/>
        <p:txBody>
          <a:bodyPr/>
          <a:lstStyle/>
          <a:p>
            <a:pPr>
              <a:defRPr/>
            </a:pPr>
            <a:r>
              <a:rPr lang="en-US" dirty="0"/>
              <a:t>Rule 7-4-3</a:t>
            </a:r>
          </a:p>
        </p:txBody>
      </p:sp>
      <p:sp>
        <p:nvSpPr>
          <p:cNvPr id="3" name="Content Placeholder 2">
            <a:extLst>
              <a:ext uri="{FF2B5EF4-FFF2-40B4-BE49-F238E27FC236}">
                <a16:creationId xmlns:a16="http://schemas.microsoft.com/office/drawing/2014/main" xmlns="" id="{7708FD00-018D-415D-B8BB-55AD279917F7}"/>
              </a:ext>
            </a:extLst>
          </p:cNvPr>
          <p:cNvSpPr>
            <a:spLocks noGrp="1"/>
          </p:cNvSpPr>
          <p:nvPr>
            <p:ph idx="1"/>
          </p:nvPr>
        </p:nvSpPr>
        <p:spPr/>
        <p:txBody>
          <a:bodyPr/>
          <a:lstStyle/>
          <a:p>
            <a:pPr marL="0" indent="0">
              <a:buFont typeface="Wingdings" panose="05000000000000000000" pitchFamily="2" charset="2"/>
              <a:buNone/>
              <a:defRPr/>
            </a:pPr>
            <a:endParaRPr lang="en-US" sz="3200" dirty="0"/>
          </a:p>
          <a:p>
            <a:pPr marL="0" indent="0">
              <a:buFont typeface="Wingdings" panose="05000000000000000000" pitchFamily="2" charset="2"/>
              <a:buNone/>
              <a:defRPr/>
            </a:pPr>
            <a:r>
              <a:rPr lang="en-US" sz="3200" dirty="0"/>
              <a:t>The clock shall be stopped when a substitute by the team in the lead is beckoned onto the field in the final five minutes of the second period only, </a:t>
            </a:r>
            <a:r>
              <a:rPr lang="en-US" sz="3200" dirty="0">
                <a:solidFill>
                  <a:srgbClr val="FF0000"/>
                </a:solidFill>
              </a:rPr>
              <a:t>the second period of overtime and the fourth period (if the state plays in quarters.)</a:t>
            </a:r>
          </a:p>
          <a:p>
            <a:pPr>
              <a:defRPr/>
            </a:pPr>
            <a:endParaRPr lang="en-US" dirty="0"/>
          </a:p>
        </p:txBody>
      </p:sp>
      <p:sp>
        <p:nvSpPr>
          <p:cNvPr id="4" name="Footer Placeholder 3">
            <a:extLst>
              <a:ext uri="{FF2B5EF4-FFF2-40B4-BE49-F238E27FC236}">
                <a16:creationId xmlns:a16="http://schemas.microsoft.com/office/drawing/2014/main" xmlns="" id="{9E4C2551-C302-41E5-B394-7B7F4268EFD3}"/>
              </a:ext>
            </a:extLst>
          </p:cNvPr>
          <p:cNvSpPr>
            <a:spLocks noGrp="1"/>
          </p:cNvSpPr>
          <p:nvPr>
            <p:ph type="ftr" sz="quarter" idx="11"/>
          </p:nvPr>
        </p:nvSpPr>
        <p:spPr/>
        <p:txBody>
          <a:bodyPr/>
          <a:lstStyle/>
          <a:p>
            <a:pPr>
              <a:defRPr/>
            </a:pPr>
            <a:r>
              <a:rPr lang="en-US"/>
              <a:t>www.nfhs.org</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ext Placeholder 2">
            <a:extLst>
              <a:ext uri="{FF2B5EF4-FFF2-40B4-BE49-F238E27FC236}">
                <a16:creationId xmlns:a16="http://schemas.microsoft.com/office/drawing/2014/main" xmlns="" id="{259B3F08-CC24-4D0A-A998-3A81CE2BA5FC}"/>
              </a:ext>
            </a:extLst>
          </p:cNvPr>
          <p:cNvSpPr>
            <a:spLocks noGrp="1" noChangeArrowheads="1"/>
          </p:cNvSpPr>
          <p:nvPr>
            <p:ph type="body" idx="1"/>
          </p:nvPr>
        </p:nvSpPr>
        <p:spPr>
          <a:xfrm>
            <a:off x="963613" y="2906713"/>
            <a:ext cx="10363200" cy="1500187"/>
          </a:xfrm>
        </p:spPr>
        <p:txBody>
          <a:bodyPr/>
          <a:lstStyle/>
          <a:p>
            <a:pPr eaLnBrk="1" hangingPunct="1"/>
            <a:r>
              <a:rPr lang="en-US" altLang="en-US" sz="4000" b="1"/>
              <a:t>2019-20 NFHS</a:t>
            </a:r>
          </a:p>
          <a:p>
            <a:pPr eaLnBrk="1" hangingPunct="1"/>
            <a:endParaRPr lang="en-US" altLang="en-US"/>
          </a:p>
        </p:txBody>
      </p:sp>
      <p:sp>
        <p:nvSpPr>
          <p:cNvPr id="2" name="Title 1">
            <a:extLst>
              <a:ext uri="{FF2B5EF4-FFF2-40B4-BE49-F238E27FC236}">
                <a16:creationId xmlns:a16="http://schemas.microsoft.com/office/drawing/2014/main" xmlns="" id="{7215760D-B6E3-40DB-828C-7935DE9FA9C2}"/>
              </a:ext>
            </a:extLst>
          </p:cNvPr>
          <p:cNvSpPr>
            <a:spLocks noGrp="1"/>
          </p:cNvSpPr>
          <p:nvPr>
            <p:ph type="title"/>
          </p:nvPr>
        </p:nvSpPr>
        <p:spPr>
          <a:xfrm>
            <a:off x="963613" y="4406900"/>
            <a:ext cx="8867775" cy="1362075"/>
          </a:xfrm>
        </p:spPr>
        <p:txBody>
          <a:bodyPr/>
          <a:lstStyle/>
          <a:p>
            <a:pPr eaLnBrk="1" hangingPunct="1">
              <a:defRPr/>
            </a:pPr>
            <a:r>
              <a:rPr lang="en-US" dirty="0"/>
              <a:t>SOCCER </a:t>
            </a:r>
            <a:br>
              <a:rPr lang="en-US" dirty="0"/>
            </a:br>
            <a:r>
              <a:rPr lang="en-US" dirty="0"/>
              <a:t>RULES CHANGES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10E460A-A5B3-4800-930C-681EF0B49647}"/>
              </a:ext>
            </a:extLst>
          </p:cNvPr>
          <p:cNvSpPr>
            <a:spLocks noGrp="1"/>
          </p:cNvSpPr>
          <p:nvPr>
            <p:ph type="title"/>
          </p:nvPr>
        </p:nvSpPr>
        <p:spPr/>
        <p:txBody>
          <a:bodyPr/>
          <a:lstStyle/>
          <a:p>
            <a:pPr eaLnBrk="1" hangingPunct="1">
              <a:defRPr/>
            </a:pPr>
            <a:r>
              <a:rPr lang="en-US" dirty="0"/>
              <a:t>Rule 4-3 improperly equipped</a:t>
            </a:r>
          </a:p>
        </p:txBody>
      </p:sp>
      <p:sp>
        <p:nvSpPr>
          <p:cNvPr id="3" name="Content Placeholder 2">
            <a:extLst>
              <a:ext uri="{FF2B5EF4-FFF2-40B4-BE49-F238E27FC236}">
                <a16:creationId xmlns:a16="http://schemas.microsoft.com/office/drawing/2014/main" xmlns="" id="{17DF2E75-67A4-42F5-884F-69C94520A365}"/>
              </a:ext>
            </a:extLst>
          </p:cNvPr>
          <p:cNvSpPr>
            <a:spLocks noGrp="1"/>
          </p:cNvSpPr>
          <p:nvPr>
            <p:ph idx="1"/>
          </p:nvPr>
        </p:nvSpPr>
        <p:spPr>
          <a:xfrm>
            <a:off x="1728788" y="1957388"/>
            <a:ext cx="10026650" cy="4338637"/>
          </a:xfrm>
        </p:spPr>
        <p:txBody>
          <a:bodyPr/>
          <a:lstStyle/>
          <a:p>
            <a:pPr marL="0" indent="0" eaLnBrk="1" hangingPunct="1">
              <a:buFont typeface="Wingdings" panose="05000000000000000000" pitchFamily="2" charset="2"/>
              <a:buNone/>
              <a:defRPr/>
            </a:pPr>
            <a:r>
              <a:rPr lang="en-US" dirty="0"/>
              <a:t>Improperly Equipped Players (18-1-1u)</a:t>
            </a:r>
          </a:p>
          <a:p>
            <a:pPr eaLnBrk="1" hangingPunct="1">
              <a:defRPr/>
            </a:pPr>
            <a:r>
              <a:rPr lang="en-US" dirty="0"/>
              <a:t>Cautions will not be issued for improperly equipped player(s).</a:t>
            </a:r>
          </a:p>
          <a:p>
            <a:pPr eaLnBrk="1" hangingPunct="1">
              <a:defRPr/>
            </a:pPr>
            <a:endParaRPr lang="en-US" dirty="0"/>
          </a:p>
          <a:p>
            <a:pPr eaLnBrk="1" hangingPunct="1">
              <a:defRPr/>
            </a:pPr>
            <a:r>
              <a:rPr lang="en-US" dirty="0"/>
              <a:t>If not immediately correctable, improperly equipped player(s) shall be instructed to leave the field of play when the ball next ceases to be in play. The player(s) may be replaced. The removed player(s), if not replaced, may re-enter at the next dead ball only after reporting to an official, who shall be satisfied the player’s equipment and uniform are in order. Play shall not be stopped for an infringement of this rule except that the referee may stop play immediately where there is a dangerous situation.</a:t>
            </a:r>
          </a:p>
          <a:p>
            <a:pPr eaLnBrk="1" hangingPunct="1">
              <a:defRPr/>
            </a:pPr>
            <a:endParaRPr lang="en-US" dirty="0"/>
          </a:p>
        </p:txBody>
      </p:sp>
      <p:sp>
        <p:nvSpPr>
          <p:cNvPr id="4" name="Footer Placeholder 3">
            <a:extLst>
              <a:ext uri="{FF2B5EF4-FFF2-40B4-BE49-F238E27FC236}">
                <a16:creationId xmlns:a16="http://schemas.microsoft.com/office/drawing/2014/main" xmlns="" id="{7A88290C-842B-4B74-A85A-01CD7E6C9A9D}"/>
              </a:ext>
            </a:extLst>
          </p:cNvPr>
          <p:cNvSpPr>
            <a:spLocks noGrp="1"/>
          </p:cNvSpPr>
          <p:nvPr>
            <p:ph type="ftr" sz="quarter" idx="11"/>
          </p:nvPr>
        </p:nvSpPr>
        <p:spPr/>
        <p:txBody>
          <a:bodyPr/>
          <a:lstStyle/>
          <a:p>
            <a:pPr>
              <a:defRPr/>
            </a:pPr>
            <a:r>
              <a:rPr lang="en-US"/>
              <a:t>www.nfhs.org</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EC48288-1091-4362-A373-94D3744DCE0C}"/>
              </a:ext>
            </a:extLst>
          </p:cNvPr>
          <p:cNvSpPr>
            <a:spLocks noGrp="1"/>
          </p:cNvSpPr>
          <p:nvPr>
            <p:ph type="title"/>
          </p:nvPr>
        </p:nvSpPr>
        <p:spPr/>
        <p:txBody>
          <a:bodyPr/>
          <a:lstStyle/>
          <a:p>
            <a:pPr eaLnBrk="1" hangingPunct="1">
              <a:defRPr/>
            </a:pPr>
            <a:r>
              <a:rPr lang="en-US" dirty="0"/>
              <a:t>4-3 Improperly Equipped</a:t>
            </a:r>
          </a:p>
        </p:txBody>
      </p:sp>
      <p:sp>
        <p:nvSpPr>
          <p:cNvPr id="89091" name="Content Placeholder 2">
            <a:extLst>
              <a:ext uri="{FF2B5EF4-FFF2-40B4-BE49-F238E27FC236}">
                <a16:creationId xmlns:a16="http://schemas.microsoft.com/office/drawing/2014/main" xmlns="" id="{C6E75163-87D7-4E61-BF84-0C5DA89B4D72}"/>
              </a:ext>
            </a:extLst>
          </p:cNvPr>
          <p:cNvSpPr>
            <a:spLocks noGrp="1" noChangeArrowheads="1"/>
          </p:cNvSpPr>
          <p:nvPr>
            <p:ph idx="1"/>
          </p:nvPr>
        </p:nvSpPr>
        <p:spPr>
          <a:xfrm>
            <a:off x="2624138" y="5122863"/>
            <a:ext cx="7875587" cy="1204912"/>
          </a:xfrm>
        </p:spPr>
        <p:txBody>
          <a:bodyPr/>
          <a:lstStyle/>
          <a:p>
            <a:pPr marL="0" indent="0" eaLnBrk="1" hangingPunct="1">
              <a:buFont typeface="Wingdings" panose="05000000000000000000" pitchFamily="2" charset="2"/>
              <a:buNone/>
            </a:pPr>
            <a:r>
              <a:rPr lang="en-US" altLang="en-US" b="1"/>
              <a:t>An improperly equipped player is wearing legal equipment that is being worn incorrectly or becomes illegal during play.</a:t>
            </a:r>
            <a:endParaRPr lang="en-US" altLang="en-US"/>
          </a:p>
        </p:txBody>
      </p:sp>
      <p:sp>
        <p:nvSpPr>
          <p:cNvPr id="4" name="Footer Placeholder 3">
            <a:extLst>
              <a:ext uri="{FF2B5EF4-FFF2-40B4-BE49-F238E27FC236}">
                <a16:creationId xmlns:a16="http://schemas.microsoft.com/office/drawing/2014/main" xmlns="" id="{41499DF5-855A-4579-B81F-328DBCFF97FE}"/>
              </a:ext>
            </a:extLst>
          </p:cNvPr>
          <p:cNvSpPr>
            <a:spLocks noGrp="1"/>
          </p:cNvSpPr>
          <p:nvPr>
            <p:ph type="ftr" sz="quarter" idx="11"/>
          </p:nvPr>
        </p:nvSpPr>
        <p:spPr/>
        <p:txBody>
          <a:bodyPr/>
          <a:lstStyle/>
          <a:p>
            <a:pPr>
              <a:defRPr/>
            </a:pPr>
            <a:r>
              <a:rPr lang="en-US"/>
              <a:t>www.nfhs.org</a:t>
            </a:r>
          </a:p>
        </p:txBody>
      </p:sp>
      <p:pic>
        <p:nvPicPr>
          <p:cNvPr id="89093" name="Picture 5">
            <a:extLst>
              <a:ext uri="{FF2B5EF4-FFF2-40B4-BE49-F238E27FC236}">
                <a16:creationId xmlns:a16="http://schemas.microsoft.com/office/drawing/2014/main" xmlns="" id="{D7C3CE40-FF07-412F-98BE-D6F4AA96BD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1413" y="1976438"/>
            <a:ext cx="8078787" cy="315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FF07A8E-A8C7-43AF-BFB0-70F0A1A97B89}"/>
              </a:ext>
            </a:extLst>
          </p:cNvPr>
          <p:cNvSpPr>
            <a:spLocks noGrp="1"/>
          </p:cNvSpPr>
          <p:nvPr>
            <p:ph type="title"/>
          </p:nvPr>
        </p:nvSpPr>
        <p:spPr/>
        <p:txBody>
          <a:bodyPr/>
          <a:lstStyle/>
          <a:p>
            <a:pPr eaLnBrk="1" hangingPunct="1">
              <a:defRPr/>
            </a:pPr>
            <a:r>
              <a:rPr lang="en-US" dirty="0"/>
              <a:t>Rule 5-3-1d advantage signal</a:t>
            </a:r>
          </a:p>
        </p:txBody>
      </p:sp>
      <p:sp>
        <p:nvSpPr>
          <p:cNvPr id="3" name="Content Placeholder 2">
            <a:extLst>
              <a:ext uri="{FF2B5EF4-FFF2-40B4-BE49-F238E27FC236}">
                <a16:creationId xmlns:a16="http://schemas.microsoft.com/office/drawing/2014/main" xmlns="" id="{983F2C41-890D-424A-8461-CE7EF1EC91F8}"/>
              </a:ext>
            </a:extLst>
          </p:cNvPr>
          <p:cNvSpPr>
            <a:spLocks noGrp="1"/>
          </p:cNvSpPr>
          <p:nvPr>
            <p:ph idx="1"/>
          </p:nvPr>
        </p:nvSpPr>
        <p:spPr/>
        <p:txBody>
          <a:bodyPr/>
          <a:lstStyle/>
          <a:p>
            <a:pPr marL="0" indent="0" eaLnBrk="1" hangingPunct="1">
              <a:buFont typeface="Wingdings" panose="05000000000000000000" pitchFamily="2" charset="2"/>
              <a:buNone/>
              <a:defRPr/>
            </a:pPr>
            <a:r>
              <a:rPr lang="en-US" dirty="0"/>
              <a:t>The officials shall: </a:t>
            </a:r>
          </a:p>
          <a:p>
            <a:pPr marL="0" indent="0" eaLnBrk="1" hangingPunct="1">
              <a:buFont typeface="Wingdings" panose="05000000000000000000" pitchFamily="2" charset="2"/>
              <a:buNone/>
              <a:defRPr/>
            </a:pPr>
            <a:r>
              <a:rPr lang="en-US" dirty="0"/>
              <a:t>	(d) call out "play on" and, with an </a:t>
            </a:r>
            <a:r>
              <a:rPr lang="en-US" dirty="0" err="1"/>
              <a:t>underswing</a:t>
            </a:r>
            <a:r>
              <a:rPr lang="en-US" dirty="0"/>
              <a:t> of </a:t>
            </a:r>
            <a:r>
              <a:rPr lang="en-US" b="1" u="sng" dirty="0"/>
              <a:t>one</a:t>
            </a:r>
            <a:r>
              <a:rPr lang="en-US" u="sng" dirty="0"/>
              <a:t> or</a:t>
            </a:r>
            <a:r>
              <a:rPr lang="en-US" dirty="0"/>
              <a:t> both 	arms, indicate a foul which was observed but shall go unpenalized 	because penalizing the offending team would give an advantage to 	the offending team.  If the referee applies the advantage, which 	was anticipated but does not develop at that time, the referee 	shall penalize the original offense.</a:t>
            </a:r>
          </a:p>
          <a:p>
            <a:pPr eaLnBrk="1" hangingPunct="1">
              <a:defRPr/>
            </a:pPr>
            <a:endParaRPr lang="en-US" dirty="0"/>
          </a:p>
        </p:txBody>
      </p:sp>
      <p:sp>
        <p:nvSpPr>
          <p:cNvPr id="4" name="Footer Placeholder 3">
            <a:extLst>
              <a:ext uri="{FF2B5EF4-FFF2-40B4-BE49-F238E27FC236}">
                <a16:creationId xmlns:a16="http://schemas.microsoft.com/office/drawing/2014/main" xmlns="" id="{3AFBEB31-4550-4DC1-B328-0B2ADFFBF46D}"/>
              </a:ext>
            </a:extLst>
          </p:cNvPr>
          <p:cNvSpPr>
            <a:spLocks noGrp="1"/>
          </p:cNvSpPr>
          <p:nvPr>
            <p:ph type="ftr" sz="quarter" idx="11"/>
          </p:nvPr>
        </p:nvSpPr>
        <p:spPr/>
        <p:txBody>
          <a:bodyPr/>
          <a:lstStyle/>
          <a:p>
            <a:pPr>
              <a:defRPr/>
            </a:pPr>
            <a:r>
              <a:rPr lang="en-US"/>
              <a:t>www.nfhs.org</a:t>
            </a:r>
          </a:p>
        </p:txBody>
      </p:sp>
    </p:spTree>
  </p:cSld>
  <p:clrMapOvr>
    <a:masterClrMapping/>
  </p:clrMapOvr>
</p:sld>
</file>

<file path=ppt/theme/theme1.xml><?xml version="1.0" encoding="utf-8"?>
<a:theme xmlns:a="http://schemas.openxmlformats.org/drawingml/2006/main" name="Office Theme">
  <a:themeElements>
    <a:clrScheme name="NFHS Brand">
      <a:dk1>
        <a:srgbClr val="414B56"/>
      </a:dk1>
      <a:lt1>
        <a:sysClr val="window" lastClr="FFFFFF"/>
      </a:lt1>
      <a:dk2>
        <a:srgbClr val="1F497D"/>
      </a:dk2>
      <a:lt2>
        <a:srgbClr val="D8D8D8"/>
      </a:lt2>
      <a:accent1>
        <a:srgbClr val="FFCE00"/>
      </a:accent1>
      <a:accent2>
        <a:srgbClr val="D21034"/>
      </a:accent2>
      <a:accent3>
        <a:srgbClr val="003798"/>
      </a:accent3>
      <a:accent4>
        <a:srgbClr val="E96B10"/>
      </a:accent4>
      <a:accent5>
        <a:srgbClr val="581963"/>
      </a:accent5>
      <a:accent6>
        <a:srgbClr val="006A4E"/>
      </a:accent6>
      <a:hlink>
        <a:srgbClr val="414B56"/>
      </a:hlink>
      <a:folHlink>
        <a:srgbClr val="00379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NFHS Company PowerPoint_2016_Wide Format" id="{E66805FB-5EA7-426C-8260-389894B236B0}" vid="{9041579C-8ADE-42A4-A089-6F97D3C7B153}"/>
    </a:ext>
  </a:extLst>
</a:theme>
</file>

<file path=ppt/theme/theme2.xml><?xml version="1.0" encoding="utf-8"?>
<a:theme xmlns:a="http://schemas.openxmlformats.org/drawingml/2006/main" name="3_Office Theme">
  <a:themeElements>
    <a:clrScheme name="NFHS Brand">
      <a:dk1>
        <a:srgbClr val="414B56"/>
      </a:dk1>
      <a:lt1>
        <a:sysClr val="window" lastClr="FFFFFF"/>
      </a:lt1>
      <a:dk2>
        <a:srgbClr val="1F497D"/>
      </a:dk2>
      <a:lt2>
        <a:srgbClr val="D8D8D8"/>
      </a:lt2>
      <a:accent1>
        <a:srgbClr val="FFCE00"/>
      </a:accent1>
      <a:accent2>
        <a:srgbClr val="D21034"/>
      </a:accent2>
      <a:accent3>
        <a:srgbClr val="003798"/>
      </a:accent3>
      <a:accent4>
        <a:srgbClr val="E96B10"/>
      </a:accent4>
      <a:accent5>
        <a:srgbClr val="581963"/>
      </a:accent5>
      <a:accent6>
        <a:srgbClr val="006A4E"/>
      </a:accent6>
      <a:hlink>
        <a:srgbClr val="414B56"/>
      </a:hlink>
      <a:folHlink>
        <a:srgbClr val="00379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NFHS Company PowerPoint_2016_Wide Format" id="{E66805FB-5EA7-426C-8260-389894B236B0}" vid="{9041579C-8ADE-42A4-A089-6F97D3C7B153}"/>
    </a:ext>
  </a:extLst>
</a:theme>
</file>

<file path=ppt/theme/theme3.xml><?xml version="1.0" encoding="utf-8"?>
<a:theme xmlns:a="http://schemas.openxmlformats.org/drawingml/2006/main" name="2_Office Theme">
  <a:themeElements>
    <a:clrScheme name="NFHS Brand">
      <a:dk1>
        <a:srgbClr val="414B56"/>
      </a:dk1>
      <a:lt1>
        <a:sysClr val="window" lastClr="FFFFFF"/>
      </a:lt1>
      <a:dk2>
        <a:srgbClr val="1F497D"/>
      </a:dk2>
      <a:lt2>
        <a:srgbClr val="D8D8D8"/>
      </a:lt2>
      <a:accent1>
        <a:srgbClr val="FFCE00"/>
      </a:accent1>
      <a:accent2>
        <a:srgbClr val="D21034"/>
      </a:accent2>
      <a:accent3>
        <a:srgbClr val="003798"/>
      </a:accent3>
      <a:accent4>
        <a:srgbClr val="E96B10"/>
      </a:accent4>
      <a:accent5>
        <a:srgbClr val="581963"/>
      </a:accent5>
      <a:accent6>
        <a:srgbClr val="006A4E"/>
      </a:accent6>
      <a:hlink>
        <a:srgbClr val="414B56"/>
      </a:hlink>
      <a:folHlink>
        <a:srgbClr val="00379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NFHS Company PowerPoint_2016_Wide Format" id="{E66805FB-5EA7-426C-8260-389894B236B0}" vid="{9041579C-8ADE-42A4-A089-6F97D3C7B153}"/>
    </a:ext>
  </a:extLst>
</a:theme>
</file>

<file path=ppt/theme/theme4.xml><?xml version="1.0" encoding="utf-8"?>
<a:theme xmlns:a="http://schemas.openxmlformats.org/drawingml/2006/main" name="1_Office Theme">
  <a:themeElements>
    <a:clrScheme name="NFHS Brand">
      <a:dk1>
        <a:srgbClr val="414B56"/>
      </a:dk1>
      <a:lt1>
        <a:sysClr val="window" lastClr="FFFFFF"/>
      </a:lt1>
      <a:dk2>
        <a:srgbClr val="1F497D"/>
      </a:dk2>
      <a:lt2>
        <a:srgbClr val="D8D8D8"/>
      </a:lt2>
      <a:accent1>
        <a:srgbClr val="FFCE00"/>
      </a:accent1>
      <a:accent2>
        <a:srgbClr val="D21034"/>
      </a:accent2>
      <a:accent3>
        <a:srgbClr val="003798"/>
      </a:accent3>
      <a:accent4>
        <a:srgbClr val="E96B10"/>
      </a:accent4>
      <a:accent5>
        <a:srgbClr val="581963"/>
      </a:accent5>
      <a:accent6>
        <a:srgbClr val="006A4E"/>
      </a:accent6>
      <a:hlink>
        <a:srgbClr val="414B56"/>
      </a:hlink>
      <a:folHlink>
        <a:srgbClr val="00379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NFHS Company PowerPoint_2016_Wide Format" id="{E66805FB-5EA7-426C-8260-389894B236B0}" vid="{9041579C-8ADE-42A4-A089-6F97D3C7B153}"/>
    </a:ext>
  </a:extLst>
</a:theme>
</file>

<file path=ppt/theme/theme5.xml><?xml version="1.0" encoding="utf-8"?>
<a:theme xmlns:a="http://schemas.openxmlformats.org/drawingml/2006/main" name="4_Office Theme">
  <a:themeElements>
    <a:clrScheme name="NFHS Brand">
      <a:dk1>
        <a:srgbClr val="414B56"/>
      </a:dk1>
      <a:lt1>
        <a:sysClr val="window" lastClr="FFFFFF"/>
      </a:lt1>
      <a:dk2>
        <a:srgbClr val="1F497D"/>
      </a:dk2>
      <a:lt2>
        <a:srgbClr val="D8D8D8"/>
      </a:lt2>
      <a:accent1>
        <a:srgbClr val="FFCE00"/>
      </a:accent1>
      <a:accent2>
        <a:srgbClr val="D21034"/>
      </a:accent2>
      <a:accent3>
        <a:srgbClr val="003798"/>
      </a:accent3>
      <a:accent4>
        <a:srgbClr val="E96B10"/>
      </a:accent4>
      <a:accent5>
        <a:srgbClr val="581963"/>
      </a:accent5>
      <a:accent6>
        <a:srgbClr val="006A4E"/>
      </a:accent6>
      <a:hlink>
        <a:srgbClr val="414B56"/>
      </a:hlink>
      <a:folHlink>
        <a:srgbClr val="00379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NFHS Company PowerPoint_2016_Wide Format" id="{E66805FB-5EA7-426C-8260-389894B236B0}" vid="{9041579C-8ADE-42A4-A089-6F97D3C7B153}"/>
    </a:ext>
  </a:extLst>
</a:theme>
</file>

<file path=ppt/theme/theme6.xml><?xml version="1.0" encoding="utf-8"?>
<a:theme xmlns:a="http://schemas.openxmlformats.org/drawingml/2006/main" name="5_Office Theme">
  <a:themeElements>
    <a:clrScheme name="NFHS Brand">
      <a:dk1>
        <a:srgbClr val="414B56"/>
      </a:dk1>
      <a:lt1>
        <a:sysClr val="window" lastClr="FFFFFF"/>
      </a:lt1>
      <a:dk2>
        <a:srgbClr val="1F497D"/>
      </a:dk2>
      <a:lt2>
        <a:srgbClr val="D8D8D8"/>
      </a:lt2>
      <a:accent1>
        <a:srgbClr val="FFCE00"/>
      </a:accent1>
      <a:accent2>
        <a:srgbClr val="D21034"/>
      </a:accent2>
      <a:accent3>
        <a:srgbClr val="003798"/>
      </a:accent3>
      <a:accent4>
        <a:srgbClr val="E96B10"/>
      </a:accent4>
      <a:accent5>
        <a:srgbClr val="581963"/>
      </a:accent5>
      <a:accent6>
        <a:srgbClr val="006A4E"/>
      </a:accent6>
      <a:hlink>
        <a:srgbClr val="414B56"/>
      </a:hlink>
      <a:folHlink>
        <a:srgbClr val="00379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NFHS Company PowerPoint_2016_Wide Format" id="{E66805FB-5EA7-426C-8260-389894B236B0}" vid="{9041579C-8ADE-42A4-A089-6F97D3C7B153}"/>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1708</TotalTime>
  <Words>3733</Words>
  <Application>Microsoft Office PowerPoint</Application>
  <PresentationFormat>Custom</PresentationFormat>
  <Paragraphs>421</Paragraphs>
  <Slides>42</Slides>
  <Notes>42</Notes>
  <HiddenSlides>0</HiddenSlides>
  <MMClips>0</MMClips>
  <ScaleCrop>false</ScaleCrop>
  <HeadingPairs>
    <vt:vector size="4" baseType="variant">
      <vt:variant>
        <vt:lpstr>Theme</vt:lpstr>
      </vt:variant>
      <vt:variant>
        <vt:i4>6</vt:i4>
      </vt:variant>
      <vt:variant>
        <vt:lpstr>Slide Titles</vt:lpstr>
      </vt:variant>
      <vt:variant>
        <vt:i4>42</vt:i4>
      </vt:variant>
    </vt:vector>
  </HeadingPairs>
  <TitlesOfParts>
    <vt:vector size="48" baseType="lpstr">
      <vt:lpstr>Office Theme</vt:lpstr>
      <vt:lpstr>3_Office Theme</vt:lpstr>
      <vt:lpstr>2_Office Theme</vt:lpstr>
      <vt:lpstr>1_Office Theme</vt:lpstr>
      <vt:lpstr>4_Office Theme</vt:lpstr>
      <vt:lpstr>5_Office Theme</vt:lpstr>
      <vt:lpstr>2019-20 NFHS SOCCER Rules Power Point</vt:lpstr>
      <vt:lpstr>SOCCER RULES book CORRECTION</vt:lpstr>
      <vt:lpstr>Rule 2-2-4 Correction</vt:lpstr>
      <vt:lpstr>Rule 3-4-3 </vt:lpstr>
      <vt:lpstr>Rule 7-4-3</vt:lpstr>
      <vt:lpstr>SOCCER  RULES CHANGES</vt:lpstr>
      <vt:lpstr>Rule 4-3 improperly equipped</vt:lpstr>
      <vt:lpstr>4-3 Improperly Equipped</vt:lpstr>
      <vt:lpstr>Rule 5-3-1d advantage signal</vt:lpstr>
      <vt:lpstr>5-3-1d   Advantage Signal</vt:lpstr>
      <vt:lpstr>Rule 7-4-3 time-out and in - NEW</vt:lpstr>
      <vt:lpstr>7-4-3 Time-Out and In</vt:lpstr>
      <vt:lpstr>Rule 3-4-3 substitutions - NEW</vt:lpstr>
      <vt:lpstr>3-4-3 substitutions</vt:lpstr>
      <vt:lpstr>Rule 9-2-1 drop ball</vt:lpstr>
      <vt:lpstr>9-2-1   Drop Ball</vt:lpstr>
      <vt:lpstr>Rule 9-2-3 drop ball</vt:lpstr>
      <vt:lpstr>9-2-3   Drop Ball </vt:lpstr>
      <vt:lpstr>Rule 9-2-5 drop ball NEW</vt:lpstr>
      <vt:lpstr>9-2-5 Drop Ball </vt:lpstr>
      <vt:lpstr>Rule 9-2-6 drop ball NEW</vt:lpstr>
      <vt:lpstr>9-2-6  Drop Ball </vt:lpstr>
      <vt:lpstr>Rule 9-3 drop ball</vt:lpstr>
      <vt:lpstr>SOCCER Major editorial change</vt:lpstr>
      <vt:lpstr>Rule 4-2-6 other equipment</vt:lpstr>
      <vt:lpstr>4-2-4   Equipment</vt:lpstr>
      <vt:lpstr>SOCCER points of emphasis</vt:lpstr>
      <vt:lpstr>Pre-game communication between the school administration and game officials</vt:lpstr>
      <vt:lpstr>Pre-game Communication Between the School Administration and Game Officials </vt:lpstr>
      <vt:lpstr>Officials communicating misconduct  to coaches</vt:lpstr>
      <vt:lpstr>Officials communicating misconduct  to coaches (con’t.)</vt:lpstr>
      <vt:lpstr>Officials Communicating Misconduct to Coaches </vt:lpstr>
      <vt:lpstr>SOCCER UNIFORMS</vt:lpstr>
      <vt:lpstr>NFHS SOCCER UNIFORM</vt:lpstr>
      <vt:lpstr>Nfhs soccer jersey</vt:lpstr>
      <vt:lpstr>Number placement</vt:lpstr>
      <vt:lpstr>HOME Team Jerseys Gray Color Spectrum chart</vt:lpstr>
      <vt:lpstr>Other items worn</vt:lpstr>
      <vt:lpstr>Other items</vt:lpstr>
      <vt:lpstr>Other items</vt:lpstr>
      <vt:lpstr>NFHS OFFICIALS Education </vt:lpstr>
      <vt:lpstr>Thank You AND HAVE A GREAT SEASON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2019-20 NFHS SOCCER Rules Power Point</dc:title>
  <dc:creator>Lori Brown</dc:creator>
  <cp:lastModifiedBy>David</cp:lastModifiedBy>
  <cp:revision>84</cp:revision>
  <cp:lastPrinted>2019-05-21T18:25:25Z</cp:lastPrinted>
  <dcterms:created xsi:type="dcterms:W3CDTF">2019-04-30T13:46:13Z</dcterms:created>
  <dcterms:modified xsi:type="dcterms:W3CDTF">2019-07-29T02:32:42Z</dcterms:modified>
</cp:coreProperties>
</file>